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8" r:id="rId2"/>
    <p:sldId id="302" r:id="rId3"/>
    <p:sldId id="296" r:id="rId4"/>
    <p:sldId id="265" r:id="rId5"/>
    <p:sldId id="264" r:id="rId6"/>
    <p:sldId id="303" r:id="rId7"/>
    <p:sldId id="304" r:id="rId8"/>
    <p:sldId id="281" r:id="rId9"/>
    <p:sldId id="28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5142"/>
    <a:srgbClr val="CEC9B5"/>
    <a:srgbClr val="C95C3A"/>
    <a:srgbClr val="E57A37"/>
    <a:srgbClr val="78C8AE"/>
    <a:srgbClr val="E87500"/>
    <a:srgbClr val="69685B"/>
    <a:srgbClr val="FE12ED"/>
    <a:srgbClr val="66AF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CE3BE3-030A-4341-AEF7-61B2FFF98C31}" v="45" dt="2023-04-26T00:11:43.811"/>
  </p1510:revLst>
</p1510:revInfo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35" autoAdjust="0"/>
    <p:restoredTop sz="86395" autoAdjust="0"/>
  </p:normalViewPr>
  <p:slideViewPr>
    <p:cSldViewPr snapToGrid="0" snapToObjects="1">
      <p:cViewPr varScale="1">
        <p:scale>
          <a:sx n="97" d="100"/>
          <a:sy n="97" d="100"/>
        </p:scale>
        <p:origin x="2448" y="90"/>
      </p:cViewPr>
      <p:guideLst/>
    </p:cSldViewPr>
  </p:slideViewPr>
  <p:outlineViewPr>
    <p:cViewPr>
      <p:scale>
        <a:sx n="33" d="100"/>
        <a:sy n="33" d="100"/>
      </p:scale>
      <p:origin x="0" y="-2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>
      <p:cViewPr varScale="1">
        <p:scale>
          <a:sx n="106" d="100"/>
          <a:sy n="106" d="100"/>
        </p:scale>
        <p:origin x="3216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yssa Vellucci" userId="47c5cf3cb1dda15f" providerId="LiveId" clId="{D0CE3BE3-030A-4341-AEF7-61B2FFF98C31}"/>
    <pc:docChg chg="undo custSel addSld delSld modSld">
      <pc:chgData name="Alyssa Vellucci" userId="47c5cf3cb1dda15f" providerId="LiveId" clId="{D0CE3BE3-030A-4341-AEF7-61B2FFF98C31}" dt="2023-04-26T00:11:52.925" v="1273" actId="20577"/>
      <pc:docMkLst>
        <pc:docMk/>
      </pc:docMkLst>
      <pc:sldChg chg="modSp mod modNotesTx">
        <pc:chgData name="Alyssa Vellucci" userId="47c5cf3cb1dda15f" providerId="LiveId" clId="{D0CE3BE3-030A-4341-AEF7-61B2FFF98C31}" dt="2023-04-25T21:41:24.625" v="1105" actId="20577"/>
        <pc:sldMkLst>
          <pc:docMk/>
          <pc:sldMk cId="291753289" sldId="264"/>
        </pc:sldMkLst>
        <pc:spChg chg="mod">
          <ac:chgData name="Alyssa Vellucci" userId="47c5cf3cb1dda15f" providerId="LiveId" clId="{D0CE3BE3-030A-4341-AEF7-61B2FFF98C31}" dt="2023-04-25T21:41:24.625" v="1105" actId="20577"/>
          <ac:spMkLst>
            <pc:docMk/>
            <pc:sldMk cId="291753289" sldId="264"/>
            <ac:spMk id="7" creationId="{00000000-0000-0000-0000-000000000000}"/>
          </ac:spMkLst>
        </pc:spChg>
      </pc:sldChg>
      <pc:sldChg chg="modSp mod modNotesTx">
        <pc:chgData name="Alyssa Vellucci" userId="47c5cf3cb1dda15f" providerId="LiveId" clId="{D0CE3BE3-030A-4341-AEF7-61B2FFF98C31}" dt="2023-04-25T21:40:50.783" v="1076" actId="20577"/>
        <pc:sldMkLst>
          <pc:docMk/>
          <pc:sldMk cId="3431987329" sldId="265"/>
        </pc:sldMkLst>
        <pc:spChg chg="mod">
          <ac:chgData name="Alyssa Vellucci" userId="47c5cf3cb1dda15f" providerId="LiveId" clId="{D0CE3BE3-030A-4341-AEF7-61B2FFF98C31}" dt="2023-04-25T21:19:01.195" v="533" actId="20577"/>
          <ac:spMkLst>
            <pc:docMk/>
            <pc:sldMk cId="3431987329" sldId="265"/>
            <ac:spMk id="13" creationId="{00000000-0000-0000-0000-000000000000}"/>
          </ac:spMkLst>
        </pc:spChg>
        <pc:graphicFrameChg chg="modGraphic">
          <ac:chgData name="Alyssa Vellucci" userId="47c5cf3cb1dda15f" providerId="LiveId" clId="{D0CE3BE3-030A-4341-AEF7-61B2FFF98C31}" dt="2023-04-25T21:40:50.783" v="1076" actId="20577"/>
          <ac:graphicFrameMkLst>
            <pc:docMk/>
            <pc:sldMk cId="3431987329" sldId="265"/>
            <ac:graphicFrameMk id="28" creationId="{00000000-0000-0000-0000-000000000000}"/>
          </ac:graphicFrameMkLst>
        </pc:graphicFrameChg>
      </pc:sldChg>
      <pc:sldChg chg="del">
        <pc:chgData name="Alyssa Vellucci" userId="47c5cf3cb1dda15f" providerId="LiveId" clId="{D0CE3BE3-030A-4341-AEF7-61B2FFF98C31}" dt="2023-04-25T21:38:26.362" v="751" actId="47"/>
        <pc:sldMkLst>
          <pc:docMk/>
          <pc:sldMk cId="1701071632" sldId="271"/>
        </pc:sldMkLst>
      </pc:sldChg>
      <pc:sldChg chg="del">
        <pc:chgData name="Alyssa Vellucci" userId="47c5cf3cb1dda15f" providerId="LiveId" clId="{D0CE3BE3-030A-4341-AEF7-61B2FFF98C31}" dt="2023-04-25T21:38:25.536" v="750" actId="47"/>
        <pc:sldMkLst>
          <pc:docMk/>
          <pc:sldMk cId="3602774875" sldId="272"/>
        </pc:sldMkLst>
      </pc:sldChg>
      <pc:sldChg chg="del">
        <pc:chgData name="Alyssa Vellucci" userId="47c5cf3cb1dda15f" providerId="LiveId" clId="{D0CE3BE3-030A-4341-AEF7-61B2FFF98C31}" dt="2023-04-25T21:38:21.644" v="747" actId="47"/>
        <pc:sldMkLst>
          <pc:docMk/>
          <pc:sldMk cId="1474324110" sldId="279"/>
        </pc:sldMkLst>
      </pc:sldChg>
      <pc:sldChg chg="del">
        <pc:chgData name="Alyssa Vellucci" userId="47c5cf3cb1dda15f" providerId="LiveId" clId="{D0CE3BE3-030A-4341-AEF7-61B2FFF98C31}" dt="2023-04-25T21:38:22.463" v="748" actId="47"/>
        <pc:sldMkLst>
          <pc:docMk/>
          <pc:sldMk cId="278898461" sldId="280"/>
        </pc:sldMkLst>
      </pc:sldChg>
      <pc:sldChg chg="addSp delSp modSp mod modNotesTx">
        <pc:chgData name="Alyssa Vellucci" userId="47c5cf3cb1dda15f" providerId="LiveId" clId="{D0CE3BE3-030A-4341-AEF7-61B2FFF98C31}" dt="2023-04-26T00:11:52.925" v="1273" actId="20577"/>
        <pc:sldMkLst>
          <pc:docMk/>
          <pc:sldMk cId="4105858029" sldId="281"/>
        </pc:sldMkLst>
        <pc:spChg chg="mod">
          <ac:chgData name="Alyssa Vellucci" userId="47c5cf3cb1dda15f" providerId="LiveId" clId="{D0CE3BE3-030A-4341-AEF7-61B2FFF98C31}" dt="2023-04-25T21:41:47.982" v="1136" actId="207"/>
          <ac:spMkLst>
            <pc:docMk/>
            <pc:sldMk cId="4105858029" sldId="281"/>
            <ac:spMk id="2" creationId="{00000000-0000-0000-0000-000000000000}"/>
          </ac:spMkLst>
        </pc:spChg>
        <pc:spChg chg="mod">
          <ac:chgData name="Alyssa Vellucci" userId="47c5cf3cb1dda15f" providerId="LiveId" clId="{D0CE3BE3-030A-4341-AEF7-61B2FFF98C31}" dt="2023-04-25T21:41:57.755" v="1137"/>
          <ac:spMkLst>
            <pc:docMk/>
            <pc:sldMk cId="4105858029" sldId="281"/>
            <ac:spMk id="4" creationId="{00000000-0000-0000-0000-000000000000}"/>
          </ac:spMkLst>
        </pc:spChg>
        <pc:spChg chg="add del mod">
          <ac:chgData name="Alyssa Vellucci" userId="47c5cf3cb1dda15f" providerId="LiveId" clId="{D0CE3BE3-030A-4341-AEF7-61B2FFF98C31}" dt="2023-04-25T21:38:10.351" v="735" actId="478"/>
          <ac:spMkLst>
            <pc:docMk/>
            <pc:sldMk cId="4105858029" sldId="281"/>
            <ac:spMk id="5" creationId="{42C5770B-4383-7EB5-5F02-CECA17109585}"/>
          </ac:spMkLst>
        </pc:spChg>
        <pc:spChg chg="del">
          <ac:chgData name="Alyssa Vellucci" userId="47c5cf3cb1dda15f" providerId="LiveId" clId="{D0CE3BE3-030A-4341-AEF7-61B2FFF98C31}" dt="2023-04-25T21:38:11.279" v="737" actId="478"/>
          <ac:spMkLst>
            <pc:docMk/>
            <pc:sldMk cId="4105858029" sldId="281"/>
            <ac:spMk id="7" creationId="{1085D119-0047-0A45-B5C3-F35BBAFE61CD}"/>
          </ac:spMkLst>
        </pc:spChg>
        <pc:spChg chg="del">
          <ac:chgData name="Alyssa Vellucci" userId="47c5cf3cb1dda15f" providerId="LiveId" clId="{D0CE3BE3-030A-4341-AEF7-61B2FFF98C31}" dt="2023-04-25T21:42:01.962" v="1138" actId="478"/>
          <ac:spMkLst>
            <pc:docMk/>
            <pc:sldMk cId="4105858029" sldId="281"/>
            <ac:spMk id="8" creationId="{00000000-0000-0000-0000-000000000000}"/>
          </ac:spMkLst>
        </pc:spChg>
        <pc:spChg chg="del">
          <ac:chgData name="Alyssa Vellucci" userId="47c5cf3cb1dda15f" providerId="LiveId" clId="{D0CE3BE3-030A-4341-AEF7-61B2FFF98C31}" dt="2023-04-25T21:38:10.913" v="736" actId="478"/>
          <ac:spMkLst>
            <pc:docMk/>
            <pc:sldMk cId="4105858029" sldId="281"/>
            <ac:spMk id="10" creationId="{6B8B8181-4436-A248-9467-3A824C58A913}"/>
          </ac:spMkLst>
        </pc:spChg>
        <pc:spChg chg="del">
          <ac:chgData name="Alyssa Vellucci" userId="47c5cf3cb1dda15f" providerId="LiveId" clId="{D0CE3BE3-030A-4341-AEF7-61B2FFF98C31}" dt="2023-04-25T21:38:12.622" v="738" actId="478"/>
          <ac:spMkLst>
            <pc:docMk/>
            <pc:sldMk cId="4105858029" sldId="281"/>
            <ac:spMk id="11" creationId="{506AF171-5E30-F44E-85FE-B6B13F163002}"/>
          </ac:spMkLst>
        </pc:spChg>
        <pc:spChg chg="add mod">
          <ac:chgData name="Alyssa Vellucci" userId="47c5cf3cb1dda15f" providerId="LiveId" clId="{D0CE3BE3-030A-4341-AEF7-61B2FFF98C31}" dt="2023-04-25T21:42:01.962" v="1138" actId="478"/>
          <ac:spMkLst>
            <pc:docMk/>
            <pc:sldMk cId="4105858029" sldId="281"/>
            <ac:spMk id="12" creationId="{81F65D58-E189-60E3-4925-F325FB485969}"/>
          </ac:spMkLst>
        </pc:spChg>
        <pc:spChg chg="add mod">
          <ac:chgData name="Alyssa Vellucci" userId="47c5cf3cb1dda15f" providerId="LiveId" clId="{D0CE3BE3-030A-4341-AEF7-61B2FFF98C31}" dt="2023-04-26T00:11:52.925" v="1273" actId="20577"/>
          <ac:spMkLst>
            <pc:docMk/>
            <pc:sldMk cId="4105858029" sldId="281"/>
            <ac:spMk id="15" creationId="{0A83878D-1FD9-E980-B8EB-C2131E669F97}"/>
          </ac:spMkLst>
        </pc:spChg>
        <pc:graphicFrameChg chg="del">
          <ac:chgData name="Alyssa Vellucci" userId="47c5cf3cb1dda15f" providerId="LiveId" clId="{D0CE3BE3-030A-4341-AEF7-61B2FFF98C31}" dt="2023-04-25T21:38:08.287" v="734" actId="478"/>
          <ac:graphicFrameMkLst>
            <pc:docMk/>
            <pc:sldMk cId="4105858029" sldId="281"/>
            <ac:graphicFrameMk id="9" creationId="{00000000-0000-0000-0000-000000000000}"/>
          </ac:graphicFrameMkLst>
        </pc:graphicFrameChg>
        <pc:picChg chg="add mod">
          <ac:chgData name="Alyssa Vellucci" userId="47c5cf3cb1dda15f" providerId="LiveId" clId="{D0CE3BE3-030A-4341-AEF7-61B2FFF98C31}" dt="2023-04-25T23:43:43.028" v="1215" actId="1076"/>
          <ac:picMkLst>
            <pc:docMk/>
            <pc:sldMk cId="4105858029" sldId="281"/>
            <ac:picMk id="14" creationId="{0FCE7064-F188-D5EF-D3BE-9BF3AA6DC678}"/>
          </ac:picMkLst>
        </pc:picChg>
      </pc:sldChg>
      <pc:sldChg chg="delSp modSp mod modNotesTx">
        <pc:chgData name="Alyssa Vellucci" userId="47c5cf3cb1dda15f" providerId="LiveId" clId="{D0CE3BE3-030A-4341-AEF7-61B2FFF98C31}" dt="2023-04-25T23:13:31.620" v="1213" actId="20577"/>
        <pc:sldMkLst>
          <pc:docMk/>
          <pc:sldMk cId="4212801309" sldId="283"/>
        </pc:sldMkLst>
        <pc:spChg chg="mod">
          <ac:chgData name="Alyssa Vellucci" userId="47c5cf3cb1dda15f" providerId="LiveId" clId="{D0CE3BE3-030A-4341-AEF7-61B2FFF98C31}" dt="2023-04-25T21:42:58.934" v="1139"/>
          <ac:spMkLst>
            <pc:docMk/>
            <pc:sldMk cId="4212801309" sldId="283"/>
            <ac:spMk id="4" creationId="{DABE3E03-461F-D146-8EA1-3939FD93EDF5}"/>
          </ac:spMkLst>
        </pc:spChg>
        <pc:spChg chg="mod">
          <ac:chgData name="Alyssa Vellucci" userId="47c5cf3cb1dda15f" providerId="LiveId" clId="{D0CE3BE3-030A-4341-AEF7-61B2FFF98C31}" dt="2023-04-25T21:43:20.633" v="1186" actId="20577"/>
          <ac:spMkLst>
            <pc:docMk/>
            <pc:sldMk cId="4212801309" sldId="283"/>
            <ac:spMk id="7" creationId="{00000000-0000-0000-0000-000000000000}"/>
          </ac:spMkLst>
        </pc:spChg>
        <pc:spChg chg="del mod">
          <ac:chgData name="Alyssa Vellucci" userId="47c5cf3cb1dda15f" providerId="LiveId" clId="{D0CE3BE3-030A-4341-AEF7-61B2FFF98C31}" dt="2023-04-25T21:43:04.264" v="1141" actId="478"/>
          <ac:spMkLst>
            <pc:docMk/>
            <pc:sldMk cId="4212801309" sldId="283"/>
            <ac:spMk id="15" creationId="{00000000-0000-0000-0000-000000000000}"/>
          </ac:spMkLst>
        </pc:spChg>
        <pc:spChg chg="del">
          <ac:chgData name="Alyssa Vellucci" userId="47c5cf3cb1dda15f" providerId="LiveId" clId="{D0CE3BE3-030A-4341-AEF7-61B2FFF98C31}" dt="2023-04-25T21:43:06.222" v="1143" actId="478"/>
          <ac:spMkLst>
            <pc:docMk/>
            <pc:sldMk cId="4212801309" sldId="283"/>
            <ac:spMk id="16" creationId="{00000000-0000-0000-0000-000000000000}"/>
          </ac:spMkLst>
        </pc:spChg>
        <pc:spChg chg="del">
          <ac:chgData name="Alyssa Vellucci" userId="47c5cf3cb1dda15f" providerId="LiveId" clId="{D0CE3BE3-030A-4341-AEF7-61B2FFF98C31}" dt="2023-04-25T21:43:07.501" v="1145" actId="478"/>
          <ac:spMkLst>
            <pc:docMk/>
            <pc:sldMk cId="4212801309" sldId="283"/>
            <ac:spMk id="17" creationId="{00000000-0000-0000-0000-000000000000}"/>
          </ac:spMkLst>
        </pc:spChg>
        <pc:spChg chg="del">
          <ac:chgData name="Alyssa Vellucci" userId="47c5cf3cb1dda15f" providerId="LiveId" clId="{D0CE3BE3-030A-4341-AEF7-61B2FFF98C31}" dt="2023-04-25T21:43:08.704" v="1147" actId="478"/>
          <ac:spMkLst>
            <pc:docMk/>
            <pc:sldMk cId="4212801309" sldId="283"/>
            <ac:spMk id="18" creationId="{00000000-0000-0000-0000-000000000000}"/>
          </ac:spMkLst>
        </pc:spChg>
        <pc:spChg chg="del">
          <ac:chgData name="Alyssa Vellucci" userId="47c5cf3cb1dda15f" providerId="LiveId" clId="{D0CE3BE3-030A-4341-AEF7-61B2FFF98C31}" dt="2023-04-25T21:43:05.548" v="1142" actId="478"/>
          <ac:spMkLst>
            <pc:docMk/>
            <pc:sldMk cId="4212801309" sldId="283"/>
            <ac:spMk id="31" creationId="{75A3F55D-3AE4-DD44-8549-6ACEE8C822E5}"/>
          </ac:spMkLst>
        </pc:spChg>
        <pc:spChg chg="del">
          <ac:chgData name="Alyssa Vellucci" userId="47c5cf3cb1dda15f" providerId="LiveId" clId="{D0CE3BE3-030A-4341-AEF7-61B2FFF98C31}" dt="2023-04-25T21:43:06.816" v="1144" actId="478"/>
          <ac:spMkLst>
            <pc:docMk/>
            <pc:sldMk cId="4212801309" sldId="283"/>
            <ac:spMk id="32" creationId="{EDC03385-ED74-7442-A79B-CAF17BD92B12}"/>
          </ac:spMkLst>
        </pc:spChg>
        <pc:spChg chg="del">
          <ac:chgData name="Alyssa Vellucci" userId="47c5cf3cb1dda15f" providerId="LiveId" clId="{D0CE3BE3-030A-4341-AEF7-61B2FFF98C31}" dt="2023-04-25T21:43:08.044" v="1146" actId="478"/>
          <ac:spMkLst>
            <pc:docMk/>
            <pc:sldMk cId="4212801309" sldId="283"/>
            <ac:spMk id="33" creationId="{5AC7508D-49C7-CE48-827A-997DC030CE44}"/>
          </ac:spMkLst>
        </pc:spChg>
        <pc:spChg chg="del">
          <ac:chgData name="Alyssa Vellucci" userId="47c5cf3cb1dda15f" providerId="LiveId" clId="{D0CE3BE3-030A-4341-AEF7-61B2FFF98C31}" dt="2023-04-25T21:43:09.276" v="1148" actId="478"/>
          <ac:spMkLst>
            <pc:docMk/>
            <pc:sldMk cId="4212801309" sldId="283"/>
            <ac:spMk id="34" creationId="{5635015A-C7CF-9C46-B8CA-BA904DC2920C}"/>
          </ac:spMkLst>
        </pc:spChg>
      </pc:sldChg>
      <pc:sldChg chg="del">
        <pc:chgData name="Alyssa Vellucci" userId="47c5cf3cb1dda15f" providerId="LiveId" clId="{D0CE3BE3-030A-4341-AEF7-61B2FFF98C31}" dt="2023-04-25T21:38:24.471" v="749" actId="47"/>
        <pc:sldMkLst>
          <pc:docMk/>
          <pc:sldMk cId="3032667516" sldId="284"/>
        </pc:sldMkLst>
      </pc:sldChg>
      <pc:sldChg chg="del">
        <pc:chgData name="Alyssa Vellucci" userId="47c5cf3cb1dda15f" providerId="LiveId" clId="{D0CE3BE3-030A-4341-AEF7-61B2FFF98C31}" dt="2023-04-25T21:38:20.785" v="746" actId="47"/>
        <pc:sldMkLst>
          <pc:docMk/>
          <pc:sldMk cId="1661082768" sldId="285"/>
        </pc:sldMkLst>
      </pc:sldChg>
      <pc:sldChg chg="del">
        <pc:chgData name="Alyssa Vellucci" userId="47c5cf3cb1dda15f" providerId="LiveId" clId="{D0CE3BE3-030A-4341-AEF7-61B2FFF98C31}" dt="2023-04-25T21:38:18.933" v="744" actId="47"/>
        <pc:sldMkLst>
          <pc:docMk/>
          <pc:sldMk cId="3681508570" sldId="286"/>
        </pc:sldMkLst>
      </pc:sldChg>
      <pc:sldChg chg="del">
        <pc:chgData name="Alyssa Vellucci" userId="47c5cf3cb1dda15f" providerId="LiveId" clId="{D0CE3BE3-030A-4341-AEF7-61B2FFF98C31}" dt="2023-04-25T21:38:14.191" v="739" actId="47"/>
        <pc:sldMkLst>
          <pc:docMk/>
          <pc:sldMk cId="3890233484" sldId="287"/>
        </pc:sldMkLst>
      </pc:sldChg>
      <pc:sldChg chg="del">
        <pc:chgData name="Alyssa Vellucci" userId="47c5cf3cb1dda15f" providerId="LiveId" clId="{D0CE3BE3-030A-4341-AEF7-61B2FFF98C31}" dt="2023-04-25T21:38:15.045" v="740" actId="47"/>
        <pc:sldMkLst>
          <pc:docMk/>
          <pc:sldMk cId="1638046474" sldId="288"/>
        </pc:sldMkLst>
      </pc:sldChg>
      <pc:sldChg chg="modSp mod modNotesTx">
        <pc:chgData name="Alyssa Vellucci" userId="47c5cf3cb1dda15f" providerId="LiveId" clId="{D0CE3BE3-030A-4341-AEF7-61B2FFF98C31}" dt="2023-04-25T21:31:55.458" v="582" actId="20577"/>
        <pc:sldMkLst>
          <pc:docMk/>
          <pc:sldMk cId="2585879488" sldId="296"/>
        </pc:sldMkLst>
        <pc:spChg chg="mod">
          <ac:chgData name="Alyssa Vellucci" userId="47c5cf3cb1dda15f" providerId="LiveId" clId="{D0CE3BE3-030A-4341-AEF7-61B2FFF98C31}" dt="2023-04-25T21:09:15.433" v="312" actId="20577"/>
          <ac:spMkLst>
            <pc:docMk/>
            <pc:sldMk cId="2585879488" sldId="296"/>
            <ac:spMk id="4" creationId="{00000000-0000-0000-0000-000000000000}"/>
          </ac:spMkLst>
        </pc:spChg>
      </pc:sldChg>
      <pc:sldChg chg="del">
        <pc:chgData name="Alyssa Vellucci" userId="47c5cf3cb1dda15f" providerId="LiveId" clId="{D0CE3BE3-030A-4341-AEF7-61B2FFF98C31}" dt="2023-04-25T21:38:18.160" v="743" actId="47"/>
        <pc:sldMkLst>
          <pc:docMk/>
          <pc:sldMk cId="1386302075" sldId="297"/>
        </pc:sldMkLst>
      </pc:sldChg>
      <pc:sldChg chg="del">
        <pc:chgData name="Alyssa Vellucci" userId="47c5cf3cb1dda15f" providerId="LiveId" clId="{D0CE3BE3-030A-4341-AEF7-61B2FFF98C31}" dt="2023-04-25T21:38:17.323" v="742" actId="47"/>
        <pc:sldMkLst>
          <pc:docMk/>
          <pc:sldMk cId="4196978085" sldId="298"/>
        </pc:sldMkLst>
      </pc:sldChg>
      <pc:sldChg chg="del">
        <pc:chgData name="Alyssa Vellucci" userId="47c5cf3cb1dda15f" providerId="LiveId" clId="{D0CE3BE3-030A-4341-AEF7-61B2FFF98C31}" dt="2023-04-25T21:38:19.871" v="745" actId="47"/>
        <pc:sldMkLst>
          <pc:docMk/>
          <pc:sldMk cId="740225196" sldId="299"/>
        </pc:sldMkLst>
      </pc:sldChg>
      <pc:sldChg chg="del">
        <pc:chgData name="Alyssa Vellucci" userId="47c5cf3cb1dda15f" providerId="LiveId" clId="{D0CE3BE3-030A-4341-AEF7-61B2FFF98C31}" dt="2023-04-25T21:38:15.835" v="741" actId="47"/>
        <pc:sldMkLst>
          <pc:docMk/>
          <pc:sldMk cId="4213162656" sldId="300"/>
        </pc:sldMkLst>
      </pc:sldChg>
      <pc:sldChg chg="del">
        <pc:chgData name="Alyssa Vellucci" userId="47c5cf3cb1dda15f" providerId="LiveId" clId="{D0CE3BE3-030A-4341-AEF7-61B2FFF98C31}" dt="2023-04-25T21:22:45.349" v="534" actId="47"/>
        <pc:sldMkLst>
          <pc:docMk/>
          <pc:sldMk cId="2722569521" sldId="301"/>
        </pc:sldMkLst>
      </pc:sldChg>
      <pc:sldChg chg="addSp delSp modSp mod modNotesTx">
        <pc:chgData name="Alyssa Vellucci" userId="47c5cf3cb1dda15f" providerId="LiveId" clId="{D0CE3BE3-030A-4341-AEF7-61B2FFF98C31}" dt="2023-04-25T21:31:52.734" v="576" actId="20577"/>
        <pc:sldMkLst>
          <pc:docMk/>
          <pc:sldMk cId="4163761248" sldId="302"/>
        </pc:sldMkLst>
        <pc:spChg chg="mod">
          <ac:chgData name="Alyssa Vellucci" userId="47c5cf3cb1dda15f" providerId="LiveId" clId="{D0CE3BE3-030A-4341-AEF7-61B2FFF98C31}" dt="2023-04-25T21:23:24.723" v="570" actId="20577"/>
          <ac:spMkLst>
            <pc:docMk/>
            <pc:sldMk cId="4163761248" sldId="302"/>
            <ac:spMk id="8" creationId="{6FC5781F-2DA5-362B-08D7-4B9631C0CFFC}"/>
          </ac:spMkLst>
        </pc:spChg>
        <pc:spChg chg="add mod">
          <ac:chgData name="Alyssa Vellucci" userId="47c5cf3cb1dda15f" providerId="LiveId" clId="{D0CE3BE3-030A-4341-AEF7-61B2FFF98C31}" dt="2023-04-25T21:17:17.751" v="489"/>
          <ac:spMkLst>
            <pc:docMk/>
            <pc:sldMk cId="4163761248" sldId="302"/>
            <ac:spMk id="9" creationId="{DC2642AF-28FA-59B4-857A-00430FD36480}"/>
          </ac:spMkLst>
        </pc:spChg>
        <pc:picChg chg="add mod">
          <ac:chgData name="Alyssa Vellucci" userId="47c5cf3cb1dda15f" providerId="LiveId" clId="{D0CE3BE3-030A-4341-AEF7-61B2FFF98C31}" dt="2023-04-25T21:10:45.983" v="333" actId="1076"/>
          <ac:picMkLst>
            <pc:docMk/>
            <pc:sldMk cId="4163761248" sldId="302"/>
            <ac:picMk id="3" creationId="{510D1CA1-E35A-C316-1C92-2E7F80D34264}"/>
          </ac:picMkLst>
        </pc:picChg>
        <pc:picChg chg="add mod">
          <ac:chgData name="Alyssa Vellucci" userId="47c5cf3cb1dda15f" providerId="LiveId" clId="{D0CE3BE3-030A-4341-AEF7-61B2FFF98C31}" dt="2023-04-25T21:10:52.117" v="334" actId="1076"/>
          <ac:picMkLst>
            <pc:docMk/>
            <pc:sldMk cId="4163761248" sldId="302"/>
            <ac:picMk id="7" creationId="{4AB0C72D-42B5-AF32-CCCC-A359D5255564}"/>
          </ac:picMkLst>
        </pc:picChg>
        <pc:picChg chg="add mod">
          <ac:chgData name="Alyssa Vellucci" userId="47c5cf3cb1dda15f" providerId="LiveId" clId="{D0CE3BE3-030A-4341-AEF7-61B2FFF98C31}" dt="2023-04-25T21:12:36.233" v="382" actId="14100"/>
          <ac:picMkLst>
            <pc:docMk/>
            <pc:sldMk cId="4163761248" sldId="302"/>
            <ac:picMk id="11" creationId="{F82ED884-5BF9-E56A-73C1-48EEDB90083F}"/>
          </ac:picMkLst>
        </pc:picChg>
        <pc:picChg chg="add mod">
          <ac:chgData name="Alyssa Vellucci" userId="47c5cf3cb1dda15f" providerId="LiveId" clId="{D0CE3BE3-030A-4341-AEF7-61B2FFF98C31}" dt="2023-04-25T21:12:51.272" v="388" actId="14100"/>
          <ac:picMkLst>
            <pc:docMk/>
            <pc:sldMk cId="4163761248" sldId="302"/>
            <ac:picMk id="12" creationId="{3B0F6576-8C6E-A116-FC5B-D3F176DDA61A}"/>
          </ac:picMkLst>
        </pc:picChg>
        <pc:picChg chg="add mod">
          <ac:chgData name="Alyssa Vellucci" userId="47c5cf3cb1dda15f" providerId="LiveId" clId="{D0CE3BE3-030A-4341-AEF7-61B2FFF98C31}" dt="2023-04-25T21:13:14.214" v="396" actId="1076"/>
          <ac:picMkLst>
            <pc:docMk/>
            <pc:sldMk cId="4163761248" sldId="302"/>
            <ac:picMk id="13" creationId="{AEEA307B-3516-E0F7-BE3D-17DA92A6DF81}"/>
          </ac:picMkLst>
        </pc:picChg>
        <pc:picChg chg="add mod">
          <ac:chgData name="Alyssa Vellucci" userId="47c5cf3cb1dda15f" providerId="LiveId" clId="{D0CE3BE3-030A-4341-AEF7-61B2FFF98C31}" dt="2023-04-25T21:15:35.810" v="453" actId="1076"/>
          <ac:picMkLst>
            <pc:docMk/>
            <pc:sldMk cId="4163761248" sldId="302"/>
            <ac:picMk id="15" creationId="{D75911CC-D714-36C6-08E8-A5724958A7E3}"/>
          </ac:picMkLst>
        </pc:picChg>
        <pc:picChg chg="add del mod">
          <ac:chgData name="Alyssa Vellucci" userId="47c5cf3cb1dda15f" providerId="LiveId" clId="{D0CE3BE3-030A-4341-AEF7-61B2FFF98C31}" dt="2023-04-25T21:14:46.679" v="423"/>
          <ac:picMkLst>
            <pc:docMk/>
            <pc:sldMk cId="4163761248" sldId="302"/>
            <ac:picMk id="16" creationId="{BDBD7F03-6CB5-D219-90DC-6390D0254025}"/>
          </ac:picMkLst>
        </pc:picChg>
        <pc:picChg chg="add mod">
          <ac:chgData name="Alyssa Vellucci" userId="47c5cf3cb1dda15f" providerId="LiveId" clId="{D0CE3BE3-030A-4341-AEF7-61B2FFF98C31}" dt="2023-04-25T21:15:47.897" v="461" actId="1076"/>
          <ac:picMkLst>
            <pc:docMk/>
            <pc:sldMk cId="4163761248" sldId="302"/>
            <ac:picMk id="17" creationId="{5410807D-56A5-403A-21B0-9226F659DCFE}"/>
          </ac:picMkLst>
        </pc:picChg>
        <pc:picChg chg="add mod">
          <ac:chgData name="Alyssa Vellucci" userId="47c5cf3cb1dda15f" providerId="LiveId" clId="{D0CE3BE3-030A-4341-AEF7-61B2FFF98C31}" dt="2023-04-25T21:16:11.077" v="472" actId="1076"/>
          <ac:picMkLst>
            <pc:docMk/>
            <pc:sldMk cId="4163761248" sldId="302"/>
            <ac:picMk id="18" creationId="{569F92C5-0A78-0AE3-8ADF-F1B0057A637A}"/>
          </ac:picMkLst>
        </pc:picChg>
        <pc:picChg chg="add mod">
          <ac:chgData name="Alyssa Vellucci" userId="47c5cf3cb1dda15f" providerId="LiveId" clId="{D0CE3BE3-030A-4341-AEF7-61B2FFF98C31}" dt="2023-04-25T21:16:27.615" v="479" actId="1076"/>
          <ac:picMkLst>
            <pc:docMk/>
            <pc:sldMk cId="4163761248" sldId="302"/>
            <ac:picMk id="19" creationId="{1A25A828-4847-0FBA-8C1A-4C1434CD5FB9}"/>
          </ac:picMkLst>
        </pc:picChg>
        <pc:picChg chg="add mod">
          <ac:chgData name="Alyssa Vellucci" userId="47c5cf3cb1dda15f" providerId="LiveId" clId="{D0CE3BE3-030A-4341-AEF7-61B2FFF98C31}" dt="2023-04-25T21:16:54.014" v="485" actId="1076"/>
          <ac:picMkLst>
            <pc:docMk/>
            <pc:sldMk cId="4163761248" sldId="302"/>
            <ac:picMk id="21" creationId="{8666970F-5E60-A206-6CFF-DF23E86F3B7B}"/>
          </ac:picMkLst>
        </pc:picChg>
      </pc:sldChg>
      <pc:sldChg chg="modSp mod modNotesTx">
        <pc:chgData name="Alyssa Vellucci" userId="47c5cf3cb1dda15f" providerId="LiveId" clId="{D0CE3BE3-030A-4341-AEF7-61B2FFF98C31}" dt="2023-04-25T21:41:36.734" v="1135" actId="20577"/>
        <pc:sldMkLst>
          <pc:docMk/>
          <pc:sldMk cId="1389935455" sldId="303"/>
        </pc:sldMkLst>
        <pc:spChg chg="mod">
          <ac:chgData name="Alyssa Vellucci" userId="47c5cf3cb1dda15f" providerId="LiveId" clId="{D0CE3BE3-030A-4341-AEF7-61B2FFF98C31}" dt="2023-04-25T21:41:36.734" v="1135" actId="20577"/>
          <ac:spMkLst>
            <pc:docMk/>
            <pc:sldMk cId="1389935455" sldId="303"/>
            <ac:spMk id="2" creationId="{00000000-0000-0000-0000-000000000000}"/>
          </ac:spMkLst>
        </pc:spChg>
      </pc:sldChg>
      <pc:sldChg chg="modSp mod modNotesTx">
        <pc:chgData name="Alyssa Vellucci" userId="47c5cf3cb1dda15f" providerId="LiveId" clId="{D0CE3BE3-030A-4341-AEF7-61B2FFF98C31}" dt="2023-04-25T21:37:37.355" v="711" actId="20577"/>
        <pc:sldMkLst>
          <pc:docMk/>
          <pc:sldMk cId="2881568612" sldId="304"/>
        </pc:sldMkLst>
        <pc:spChg chg="mod">
          <ac:chgData name="Alyssa Vellucci" userId="47c5cf3cb1dda15f" providerId="LiveId" clId="{D0CE3BE3-030A-4341-AEF7-61B2FFF98C31}" dt="2023-04-25T21:37:37.355" v="711" actId="20577"/>
          <ac:spMkLst>
            <pc:docMk/>
            <pc:sldMk cId="2881568612" sldId="304"/>
            <ac:spMk id="3" creationId="{963E3129-C8A5-2D52-5228-AAF3424DDD31}"/>
          </ac:spMkLst>
        </pc:spChg>
      </pc:sldChg>
      <pc:sldChg chg="new del">
        <pc:chgData name="Alyssa Vellucci" userId="47c5cf3cb1dda15f" providerId="LiveId" clId="{D0CE3BE3-030A-4341-AEF7-61B2FFF98C31}" dt="2023-04-25T21:57:53.287" v="1191" actId="680"/>
        <pc:sldMkLst>
          <pc:docMk/>
          <pc:sldMk cId="2218989769" sldId="305"/>
        </pc:sldMkLst>
      </pc:sldChg>
      <pc:sldChg chg="delSp modSp add del mod modNotesTx">
        <pc:chgData name="Alyssa Vellucci" userId="47c5cf3cb1dda15f" providerId="LiveId" clId="{D0CE3BE3-030A-4341-AEF7-61B2FFF98C31}" dt="2023-04-26T00:11:35.486" v="1217" actId="2696"/>
        <pc:sldMkLst>
          <pc:docMk/>
          <pc:sldMk cId="3400489208" sldId="305"/>
        </pc:sldMkLst>
        <pc:picChg chg="del mod">
          <ac:chgData name="Alyssa Vellucci" userId="47c5cf3cb1dda15f" providerId="LiveId" clId="{D0CE3BE3-030A-4341-AEF7-61B2FFF98C31}" dt="2023-04-26T00:11:28.839" v="1216" actId="478"/>
          <ac:picMkLst>
            <pc:docMk/>
            <pc:sldMk cId="3400489208" sldId="305"/>
            <ac:picMk id="14" creationId="{0FCE7064-F188-D5EF-D3BE-9BF3AA6DC678}"/>
          </ac:picMkLst>
        </pc:picChg>
      </pc:sldChg>
    </pc:docChg>
  </pc:docChgLst>
  <pc:docChgLst>
    <pc:chgData name="Alyssa Vellucci" userId="47c5cf3cb1dda15f" providerId="LiveId" clId="{84FFEBEA-6EBC-49D2-A225-4EBB1F9EC3C6}"/>
    <pc:docChg chg="undo custSel addSld modSld sldOrd">
      <pc:chgData name="Alyssa Vellucci" userId="47c5cf3cb1dda15f" providerId="LiveId" clId="{84FFEBEA-6EBC-49D2-A225-4EBB1F9EC3C6}" dt="2023-04-24T18:56:28.135" v="5276" actId="20577"/>
      <pc:docMkLst>
        <pc:docMk/>
      </pc:docMkLst>
      <pc:sldChg chg="modSp mod">
        <pc:chgData name="Alyssa Vellucci" userId="47c5cf3cb1dda15f" providerId="LiveId" clId="{84FFEBEA-6EBC-49D2-A225-4EBB1F9EC3C6}" dt="2023-04-18T16:49:45.530" v="172" actId="20577"/>
        <pc:sldMkLst>
          <pc:docMk/>
          <pc:sldMk cId="1650756707" sldId="258"/>
        </pc:sldMkLst>
        <pc:spChg chg="mod">
          <ac:chgData name="Alyssa Vellucci" userId="47c5cf3cb1dda15f" providerId="LiveId" clId="{84FFEBEA-6EBC-49D2-A225-4EBB1F9EC3C6}" dt="2023-04-18T16:48:15.471" v="29" actId="20577"/>
          <ac:spMkLst>
            <pc:docMk/>
            <pc:sldMk cId="1650756707" sldId="258"/>
            <ac:spMk id="8" creationId="{00000000-0000-0000-0000-000000000000}"/>
          </ac:spMkLst>
        </pc:spChg>
        <pc:spChg chg="mod">
          <ac:chgData name="Alyssa Vellucci" userId="47c5cf3cb1dda15f" providerId="LiveId" clId="{84FFEBEA-6EBC-49D2-A225-4EBB1F9EC3C6}" dt="2023-04-18T16:49:45.530" v="172" actId="20577"/>
          <ac:spMkLst>
            <pc:docMk/>
            <pc:sldMk cId="1650756707" sldId="258"/>
            <ac:spMk id="9" creationId="{00000000-0000-0000-0000-000000000000}"/>
          </ac:spMkLst>
        </pc:spChg>
      </pc:sldChg>
      <pc:sldChg chg="addSp delSp modSp mod ord">
        <pc:chgData name="Alyssa Vellucci" userId="47c5cf3cb1dda15f" providerId="LiveId" clId="{84FFEBEA-6EBC-49D2-A225-4EBB1F9EC3C6}" dt="2023-04-24T18:56:28.135" v="5276" actId="20577"/>
        <pc:sldMkLst>
          <pc:docMk/>
          <pc:sldMk cId="291753289" sldId="264"/>
        </pc:sldMkLst>
        <pc:spChg chg="add del mod">
          <ac:chgData name="Alyssa Vellucci" userId="47c5cf3cb1dda15f" providerId="LiveId" clId="{84FFEBEA-6EBC-49D2-A225-4EBB1F9EC3C6}" dt="2023-04-18T17:44:44.768" v="1593" actId="478"/>
          <ac:spMkLst>
            <pc:docMk/>
            <pc:sldMk cId="291753289" sldId="264"/>
            <ac:spMk id="3" creationId="{7A8BAE52-24D4-FBD9-48A9-D8A91D8EB177}"/>
          </ac:spMkLst>
        </pc:spChg>
        <pc:spChg chg="add del mod">
          <ac:chgData name="Alyssa Vellucci" userId="47c5cf3cb1dda15f" providerId="LiveId" clId="{84FFEBEA-6EBC-49D2-A225-4EBB1F9EC3C6}" dt="2023-04-18T17:57:50.605" v="2661" actId="478"/>
          <ac:spMkLst>
            <pc:docMk/>
            <pc:sldMk cId="291753289" sldId="264"/>
            <ac:spMk id="5" creationId="{EE6BD11A-B97C-7956-3ECA-598F7B8EF06E}"/>
          </ac:spMkLst>
        </pc:spChg>
        <pc:spChg chg="mod">
          <ac:chgData name="Alyssa Vellucci" userId="47c5cf3cb1dda15f" providerId="LiveId" clId="{84FFEBEA-6EBC-49D2-A225-4EBB1F9EC3C6}" dt="2023-04-20T17:00:01.056" v="3576" actId="20577"/>
          <ac:spMkLst>
            <pc:docMk/>
            <pc:sldMk cId="291753289" sldId="264"/>
            <ac:spMk id="7" creationId="{00000000-0000-0000-0000-000000000000}"/>
          </ac:spMkLst>
        </pc:spChg>
        <pc:spChg chg="mod">
          <ac:chgData name="Alyssa Vellucci" userId="47c5cf3cb1dda15f" providerId="LiveId" clId="{84FFEBEA-6EBC-49D2-A225-4EBB1F9EC3C6}" dt="2023-04-18T17:43:46.338" v="1533"/>
          <ac:spMkLst>
            <pc:docMk/>
            <pc:sldMk cId="291753289" sldId="264"/>
            <ac:spMk id="8" creationId="{CFBA7399-41F2-6142-B7DE-CE3EEAB169B8}"/>
          </ac:spMkLst>
        </pc:spChg>
        <pc:spChg chg="mod">
          <ac:chgData name="Alyssa Vellucci" userId="47c5cf3cb1dda15f" providerId="LiveId" clId="{84FFEBEA-6EBC-49D2-A225-4EBB1F9EC3C6}" dt="2023-04-18T18:05:05.240" v="3144" actId="20577"/>
          <ac:spMkLst>
            <pc:docMk/>
            <pc:sldMk cId="291753289" sldId="264"/>
            <ac:spMk id="10" creationId="{00000000-0000-0000-0000-000000000000}"/>
          </ac:spMkLst>
        </pc:spChg>
        <pc:spChg chg="add mod">
          <ac:chgData name="Alyssa Vellucci" userId="47c5cf3cb1dda15f" providerId="LiveId" clId="{84FFEBEA-6EBC-49D2-A225-4EBB1F9EC3C6}" dt="2023-04-24T18:56:28.135" v="5276" actId="20577"/>
          <ac:spMkLst>
            <pc:docMk/>
            <pc:sldMk cId="291753289" sldId="264"/>
            <ac:spMk id="11" creationId="{A46FBCE3-D8B4-974F-7D90-835225505D83}"/>
          </ac:spMkLst>
        </pc:spChg>
        <pc:spChg chg="del mod">
          <ac:chgData name="Alyssa Vellucci" userId="47c5cf3cb1dda15f" providerId="LiveId" clId="{84FFEBEA-6EBC-49D2-A225-4EBB1F9EC3C6}" dt="2023-04-18T17:57:48.373" v="2660" actId="478"/>
          <ac:spMkLst>
            <pc:docMk/>
            <pc:sldMk cId="291753289" sldId="264"/>
            <ac:spMk id="23" creationId="{2D3C42F3-644B-7F4A-A81F-724E42153478}"/>
          </ac:spMkLst>
        </pc:spChg>
        <pc:spChg chg="del">
          <ac:chgData name="Alyssa Vellucci" userId="47c5cf3cb1dda15f" providerId="LiveId" clId="{84FFEBEA-6EBC-49D2-A225-4EBB1F9EC3C6}" dt="2023-04-18T17:44:42.873" v="1592" actId="478"/>
          <ac:spMkLst>
            <pc:docMk/>
            <pc:sldMk cId="291753289" sldId="264"/>
            <ac:spMk id="25" creationId="{74B2DCD7-AD3A-9440-9EB9-31AE914DBB40}"/>
          </ac:spMkLst>
        </pc:spChg>
        <pc:picChg chg="add mod">
          <ac:chgData name="Alyssa Vellucci" userId="47c5cf3cb1dda15f" providerId="LiveId" clId="{84FFEBEA-6EBC-49D2-A225-4EBB1F9EC3C6}" dt="2023-04-18T18:06:54.025" v="3155" actId="1076"/>
          <ac:picMkLst>
            <pc:docMk/>
            <pc:sldMk cId="291753289" sldId="264"/>
            <ac:picMk id="9" creationId="{30EBB459-8AE9-B16D-0E7A-12BB044C4082}"/>
          </ac:picMkLst>
        </pc:picChg>
      </pc:sldChg>
      <pc:sldChg chg="modSp mod ord">
        <pc:chgData name="Alyssa Vellucci" userId="47c5cf3cb1dda15f" providerId="LiveId" clId="{84FFEBEA-6EBC-49D2-A225-4EBB1F9EC3C6}" dt="2023-04-20T17:00:11.820" v="3598" actId="20577"/>
        <pc:sldMkLst>
          <pc:docMk/>
          <pc:sldMk cId="3431987329" sldId="265"/>
        </pc:sldMkLst>
        <pc:spChg chg="mod">
          <ac:chgData name="Alyssa Vellucci" userId="47c5cf3cb1dda15f" providerId="LiveId" clId="{84FFEBEA-6EBC-49D2-A225-4EBB1F9EC3C6}" dt="2023-04-20T17:00:11.820" v="3598" actId="20577"/>
          <ac:spMkLst>
            <pc:docMk/>
            <pc:sldMk cId="3431987329" sldId="265"/>
            <ac:spMk id="13" creationId="{00000000-0000-0000-0000-000000000000}"/>
          </ac:spMkLst>
        </pc:spChg>
        <pc:spChg chg="mod">
          <ac:chgData name="Alyssa Vellucci" userId="47c5cf3cb1dda15f" providerId="LiveId" clId="{84FFEBEA-6EBC-49D2-A225-4EBB1F9EC3C6}" dt="2023-04-18T17:49:24.519" v="1998"/>
          <ac:spMkLst>
            <pc:docMk/>
            <pc:sldMk cId="3431987329" sldId="265"/>
            <ac:spMk id="23" creationId="{00000000-0000-0000-0000-000000000000}"/>
          </ac:spMkLst>
        </pc:spChg>
        <pc:graphicFrameChg chg="mod modGraphic">
          <ac:chgData name="Alyssa Vellucci" userId="47c5cf3cb1dda15f" providerId="LiveId" clId="{84FFEBEA-6EBC-49D2-A225-4EBB1F9EC3C6}" dt="2023-04-18T17:57:37.634" v="2659" actId="1076"/>
          <ac:graphicFrameMkLst>
            <pc:docMk/>
            <pc:sldMk cId="3431987329" sldId="265"/>
            <ac:graphicFrameMk id="28" creationId="{00000000-0000-0000-0000-000000000000}"/>
          </ac:graphicFrameMkLst>
        </pc:graphicFrameChg>
      </pc:sldChg>
      <pc:sldChg chg="addSp delSp modSp mod">
        <pc:chgData name="Alyssa Vellucci" userId="47c5cf3cb1dda15f" providerId="LiveId" clId="{84FFEBEA-6EBC-49D2-A225-4EBB1F9EC3C6}" dt="2023-04-20T16:51:25.219" v="3542" actId="20577"/>
        <pc:sldMkLst>
          <pc:docMk/>
          <pc:sldMk cId="2585879488" sldId="296"/>
        </pc:sldMkLst>
        <pc:spChg chg="mod">
          <ac:chgData name="Alyssa Vellucci" userId="47c5cf3cb1dda15f" providerId="LiveId" clId="{84FFEBEA-6EBC-49D2-A225-4EBB1F9EC3C6}" dt="2023-04-18T17:30:11.535" v="449" actId="207"/>
          <ac:spMkLst>
            <pc:docMk/>
            <pc:sldMk cId="2585879488" sldId="296"/>
            <ac:spMk id="2" creationId="{00000000-0000-0000-0000-000000000000}"/>
          </ac:spMkLst>
        </pc:spChg>
        <pc:spChg chg="mod">
          <ac:chgData name="Alyssa Vellucci" userId="47c5cf3cb1dda15f" providerId="LiveId" clId="{84FFEBEA-6EBC-49D2-A225-4EBB1F9EC3C6}" dt="2023-04-20T16:51:25.219" v="3542" actId="20577"/>
          <ac:spMkLst>
            <pc:docMk/>
            <pc:sldMk cId="2585879488" sldId="296"/>
            <ac:spMk id="4" creationId="{00000000-0000-0000-0000-000000000000}"/>
          </ac:spMkLst>
        </pc:spChg>
        <pc:spChg chg="mod">
          <ac:chgData name="Alyssa Vellucci" userId="47c5cf3cb1dda15f" providerId="LiveId" clId="{84FFEBEA-6EBC-49D2-A225-4EBB1F9EC3C6}" dt="2023-04-18T17:40:26.891" v="1489" actId="207"/>
          <ac:spMkLst>
            <pc:docMk/>
            <pc:sldMk cId="2585879488" sldId="296"/>
            <ac:spMk id="7" creationId="{2B19AACF-7B35-8340-8D31-8C291A22ECE7}"/>
          </ac:spMkLst>
        </pc:spChg>
        <pc:spChg chg="mod">
          <ac:chgData name="Alyssa Vellucci" userId="47c5cf3cb1dda15f" providerId="LiveId" clId="{84FFEBEA-6EBC-49D2-A225-4EBB1F9EC3C6}" dt="2023-04-18T17:43:37.924" v="1531" actId="1076"/>
          <ac:spMkLst>
            <pc:docMk/>
            <pc:sldMk cId="2585879488" sldId="296"/>
            <ac:spMk id="10" creationId="{00000000-0000-0000-0000-000000000000}"/>
          </ac:spMkLst>
        </pc:spChg>
        <pc:spChg chg="del mod">
          <ac:chgData name="Alyssa Vellucci" userId="47c5cf3cb1dda15f" providerId="LiveId" clId="{84FFEBEA-6EBC-49D2-A225-4EBB1F9EC3C6}" dt="2023-04-18T17:38:47.083" v="1477" actId="22"/>
          <ac:spMkLst>
            <pc:docMk/>
            <pc:sldMk cId="2585879488" sldId="296"/>
            <ac:spMk id="11" creationId="{C156D17F-9799-B341-BD08-5E5E75D1EBB2}"/>
          </ac:spMkLst>
        </pc:spChg>
        <pc:picChg chg="add mod ord">
          <ac:chgData name="Alyssa Vellucci" userId="47c5cf3cb1dda15f" providerId="LiveId" clId="{84FFEBEA-6EBC-49D2-A225-4EBB1F9EC3C6}" dt="2023-04-18T17:39:01.295" v="1480" actId="1076"/>
          <ac:picMkLst>
            <pc:docMk/>
            <pc:sldMk cId="2585879488" sldId="296"/>
            <ac:picMk id="5" creationId="{1CBFB825-285D-4FB4-47BF-B0A5087F17F9}"/>
          </ac:picMkLst>
        </pc:picChg>
        <pc:picChg chg="add mod">
          <ac:chgData name="Alyssa Vellucci" userId="47c5cf3cb1dda15f" providerId="LiveId" clId="{84FFEBEA-6EBC-49D2-A225-4EBB1F9EC3C6}" dt="2023-04-18T17:39:37.939" v="1484" actId="14100"/>
          <ac:picMkLst>
            <pc:docMk/>
            <pc:sldMk cId="2585879488" sldId="296"/>
            <ac:picMk id="8" creationId="{F329B0C1-38E3-00F8-D179-323621572BEC}"/>
          </ac:picMkLst>
        </pc:picChg>
      </pc:sldChg>
      <pc:sldChg chg="addSp delSp modSp new mod">
        <pc:chgData name="Alyssa Vellucci" userId="47c5cf3cb1dda15f" providerId="LiveId" clId="{84FFEBEA-6EBC-49D2-A225-4EBB1F9EC3C6}" dt="2023-04-24T17:56:16.762" v="4794" actId="207"/>
        <pc:sldMkLst>
          <pc:docMk/>
          <pc:sldMk cId="4163761248" sldId="302"/>
        </pc:sldMkLst>
        <pc:spChg chg="del mod">
          <ac:chgData name="Alyssa Vellucci" userId="47c5cf3cb1dda15f" providerId="LiveId" clId="{84FFEBEA-6EBC-49D2-A225-4EBB1F9EC3C6}" dt="2023-04-18T17:28:30.208" v="395" actId="478"/>
          <ac:spMkLst>
            <pc:docMk/>
            <pc:sldMk cId="4163761248" sldId="302"/>
            <ac:spMk id="2" creationId="{0C0915A1-26F3-65E2-2A09-B21A58807C61}"/>
          </ac:spMkLst>
        </pc:spChg>
        <pc:spChg chg="del mod">
          <ac:chgData name="Alyssa Vellucci" userId="47c5cf3cb1dda15f" providerId="LiveId" clId="{84FFEBEA-6EBC-49D2-A225-4EBB1F9EC3C6}" dt="2023-04-18T17:28:58.095" v="403" actId="478"/>
          <ac:spMkLst>
            <pc:docMk/>
            <pc:sldMk cId="4163761248" sldId="302"/>
            <ac:spMk id="3" creationId="{FCEA7BC3-4742-5CAA-DEBC-1ECB779B9EE4}"/>
          </ac:spMkLst>
        </pc:spChg>
        <pc:spChg chg="del mod">
          <ac:chgData name="Alyssa Vellucci" userId="47c5cf3cb1dda15f" providerId="LiveId" clId="{84FFEBEA-6EBC-49D2-A225-4EBB1F9EC3C6}" dt="2023-04-18T17:29:05.066" v="404" actId="478"/>
          <ac:spMkLst>
            <pc:docMk/>
            <pc:sldMk cId="4163761248" sldId="302"/>
            <ac:spMk id="5" creationId="{14A93D8E-0361-5FB6-A226-EF9E2BB5B765}"/>
          </ac:spMkLst>
        </pc:spChg>
        <pc:spChg chg="mod">
          <ac:chgData name="Alyssa Vellucci" userId="47c5cf3cb1dda15f" providerId="LiveId" clId="{84FFEBEA-6EBC-49D2-A225-4EBB1F9EC3C6}" dt="2023-04-18T16:52:17.524" v="201" actId="20577"/>
          <ac:spMkLst>
            <pc:docMk/>
            <pc:sldMk cId="4163761248" sldId="302"/>
            <ac:spMk id="6" creationId="{C630463B-FEC9-1D0D-2535-9F64D2705F9F}"/>
          </ac:spMkLst>
        </pc:spChg>
        <pc:spChg chg="add mod">
          <ac:chgData name="Alyssa Vellucci" userId="47c5cf3cb1dda15f" providerId="LiveId" clId="{84FFEBEA-6EBC-49D2-A225-4EBB1F9EC3C6}" dt="2023-04-24T17:56:16.762" v="4794" actId="207"/>
          <ac:spMkLst>
            <pc:docMk/>
            <pc:sldMk cId="4163761248" sldId="302"/>
            <ac:spMk id="8" creationId="{6FC5781F-2DA5-362B-08D7-4B9631C0CFFC}"/>
          </ac:spMkLst>
        </pc:spChg>
        <pc:spChg chg="add del mod">
          <ac:chgData name="Alyssa Vellucci" userId="47c5cf3cb1dda15f" providerId="LiveId" clId="{84FFEBEA-6EBC-49D2-A225-4EBB1F9EC3C6}" dt="2023-04-18T17:29:08.668" v="405" actId="478"/>
          <ac:spMkLst>
            <pc:docMk/>
            <pc:sldMk cId="4163761248" sldId="302"/>
            <ac:spMk id="10" creationId="{97615AAD-2DE7-7EA3-1B2E-BE2C30F88374}"/>
          </ac:spMkLst>
        </pc:spChg>
      </pc:sldChg>
      <pc:sldChg chg="addSp delSp modSp add mod">
        <pc:chgData name="Alyssa Vellucci" userId="47c5cf3cb1dda15f" providerId="LiveId" clId="{84FFEBEA-6EBC-49D2-A225-4EBB1F9EC3C6}" dt="2023-04-20T18:02:51.362" v="4793" actId="1076"/>
        <pc:sldMkLst>
          <pc:docMk/>
          <pc:sldMk cId="1389935455" sldId="303"/>
        </pc:sldMkLst>
        <pc:spChg chg="mod">
          <ac:chgData name="Alyssa Vellucci" userId="47c5cf3cb1dda15f" providerId="LiveId" clId="{84FFEBEA-6EBC-49D2-A225-4EBB1F9EC3C6}" dt="2023-04-20T17:01:15.555" v="3599" actId="20577"/>
          <ac:spMkLst>
            <pc:docMk/>
            <pc:sldMk cId="1389935455" sldId="303"/>
            <ac:spMk id="2" creationId="{00000000-0000-0000-0000-000000000000}"/>
          </ac:spMkLst>
        </pc:spChg>
        <pc:spChg chg="mod">
          <ac:chgData name="Alyssa Vellucci" userId="47c5cf3cb1dda15f" providerId="LiveId" clId="{84FFEBEA-6EBC-49D2-A225-4EBB1F9EC3C6}" dt="2023-04-20T17:40:06.707" v="4187" actId="14100"/>
          <ac:spMkLst>
            <pc:docMk/>
            <pc:sldMk cId="1389935455" sldId="303"/>
            <ac:spMk id="4" creationId="{00000000-0000-0000-0000-000000000000}"/>
          </ac:spMkLst>
        </pc:spChg>
        <pc:spChg chg="add del mod">
          <ac:chgData name="Alyssa Vellucci" userId="47c5cf3cb1dda15f" providerId="LiveId" clId="{84FFEBEA-6EBC-49D2-A225-4EBB1F9EC3C6}" dt="2023-04-20T17:06:17.757" v="3602" actId="478"/>
          <ac:spMkLst>
            <pc:docMk/>
            <pc:sldMk cId="1389935455" sldId="303"/>
            <ac:spMk id="6" creationId="{417587FD-0C0C-7F8D-4AC5-CDB2A5100E39}"/>
          </ac:spMkLst>
        </pc:spChg>
        <pc:spChg chg="del">
          <ac:chgData name="Alyssa Vellucci" userId="47c5cf3cb1dda15f" providerId="LiveId" clId="{84FFEBEA-6EBC-49D2-A225-4EBB1F9EC3C6}" dt="2023-04-20T17:06:20.759" v="3603" actId="478"/>
          <ac:spMkLst>
            <pc:docMk/>
            <pc:sldMk cId="1389935455" sldId="303"/>
            <ac:spMk id="7" creationId="{2B19AACF-7B35-8340-8D31-8C291A22ECE7}"/>
          </ac:spMkLst>
        </pc:spChg>
        <pc:spChg chg="add mod">
          <ac:chgData name="Alyssa Vellucci" userId="47c5cf3cb1dda15f" providerId="LiveId" clId="{84FFEBEA-6EBC-49D2-A225-4EBB1F9EC3C6}" dt="2023-04-20T17:06:20.759" v="3603" actId="478"/>
          <ac:spMkLst>
            <pc:docMk/>
            <pc:sldMk cId="1389935455" sldId="303"/>
            <ac:spMk id="11" creationId="{8CA15CF0-559B-2F7F-8F5F-9EAC80489441}"/>
          </ac:spMkLst>
        </pc:spChg>
        <pc:spChg chg="add mod">
          <ac:chgData name="Alyssa Vellucci" userId="47c5cf3cb1dda15f" providerId="LiveId" clId="{84FFEBEA-6EBC-49D2-A225-4EBB1F9EC3C6}" dt="2023-04-20T18:00:51.908" v="4791" actId="1076"/>
          <ac:spMkLst>
            <pc:docMk/>
            <pc:sldMk cId="1389935455" sldId="303"/>
            <ac:spMk id="12" creationId="{79F6D602-8524-58DC-B18A-F81EB1CE2557}"/>
          </ac:spMkLst>
        </pc:spChg>
        <pc:picChg chg="del">
          <ac:chgData name="Alyssa Vellucci" userId="47c5cf3cb1dda15f" providerId="LiveId" clId="{84FFEBEA-6EBC-49D2-A225-4EBB1F9EC3C6}" dt="2023-04-20T17:06:14.937" v="3600" actId="478"/>
          <ac:picMkLst>
            <pc:docMk/>
            <pc:sldMk cId="1389935455" sldId="303"/>
            <ac:picMk id="5" creationId="{1CBFB825-285D-4FB4-47BF-B0A5087F17F9}"/>
          </ac:picMkLst>
        </pc:picChg>
        <pc:picChg chg="del">
          <ac:chgData name="Alyssa Vellucci" userId="47c5cf3cb1dda15f" providerId="LiveId" clId="{84FFEBEA-6EBC-49D2-A225-4EBB1F9EC3C6}" dt="2023-04-20T17:06:16.374" v="3601" actId="478"/>
          <ac:picMkLst>
            <pc:docMk/>
            <pc:sldMk cId="1389935455" sldId="303"/>
            <ac:picMk id="8" creationId="{F329B0C1-38E3-00F8-D179-323621572BEC}"/>
          </ac:picMkLst>
        </pc:picChg>
        <pc:picChg chg="add del mod">
          <ac:chgData name="Alyssa Vellucci" userId="47c5cf3cb1dda15f" providerId="LiveId" clId="{84FFEBEA-6EBC-49D2-A225-4EBB1F9EC3C6}" dt="2023-04-20T17:55:22.831" v="4705" actId="478"/>
          <ac:picMkLst>
            <pc:docMk/>
            <pc:sldMk cId="1389935455" sldId="303"/>
            <ac:picMk id="14" creationId="{6A1BDD7F-8014-7290-7522-2844EA46BFFA}"/>
          </ac:picMkLst>
        </pc:picChg>
        <pc:picChg chg="add mod">
          <ac:chgData name="Alyssa Vellucci" userId="47c5cf3cb1dda15f" providerId="LiveId" clId="{84FFEBEA-6EBC-49D2-A225-4EBB1F9EC3C6}" dt="2023-04-20T17:58:31.212" v="4710" actId="1076"/>
          <ac:picMkLst>
            <pc:docMk/>
            <pc:sldMk cId="1389935455" sldId="303"/>
            <ac:picMk id="16" creationId="{9C7C7016-77AB-ABC9-7150-6EC9A3A284DE}"/>
          </ac:picMkLst>
        </pc:picChg>
        <pc:picChg chg="add mod">
          <ac:chgData name="Alyssa Vellucci" userId="47c5cf3cb1dda15f" providerId="LiveId" clId="{84FFEBEA-6EBC-49D2-A225-4EBB1F9EC3C6}" dt="2023-04-20T18:00:48.538" v="4790" actId="1076"/>
          <ac:picMkLst>
            <pc:docMk/>
            <pc:sldMk cId="1389935455" sldId="303"/>
            <ac:picMk id="18" creationId="{E1A1534F-A2B0-5813-D0F2-9E0755072978}"/>
          </ac:picMkLst>
        </pc:picChg>
        <pc:picChg chg="add mod">
          <ac:chgData name="Alyssa Vellucci" userId="47c5cf3cb1dda15f" providerId="LiveId" clId="{84FFEBEA-6EBC-49D2-A225-4EBB1F9EC3C6}" dt="2023-04-20T18:02:51.362" v="4793" actId="1076"/>
          <ac:picMkLst>
            <pc:docMk/>
            <pc:sldMk cId="1389935455" sldId="303"/>
            <ac:picMk id="20" creationId="{615BFBD4-443A-D344-A6B9-4F29412E6FFE}"/>
          </ac:picMkLst>
        </pc:picChg>
      </pc:sldChg>
      <pc:sldChg chg="modSp new mod">
        <pc:chgData name="Alyssa Vellucci" userId="47c5cf3cb1dda15f" providerId="LiveId" clId="{84FFEBEA-6EBC-49D2-A225-4EBB1F9EC3C6}" dt="2023-04-24T18:51:23.270" v="5264" actId="207"/>
        <pc:sldMkLst>
          <pc:docMk/>
          <pc:sldMk cId="2881568612" sldId="304"/>
        </pc:sldMkLst>
        <pc:spChg chg="mod">
          <ac:chgData name="Alyssa Vellucci" userId="47c5cf3cb1dda15f" providerId="LiveId" clId="{84FFEBEA-6EBC-49D2-A225-4EBB1F9EC3C6}" dt="2023-04-24T18:50:28.815" v="5230" actId="20577"/>
          <ac:spMkLst>
            <pc:docMk/>
            <pc:sldMk cId="2881568612" sldId="304"/>
            <ac:spMk id="2" creationId="{668EDC18-AC67-D93B-CCE9-1E4AB04B19E2}"/>
          </ac:spMkLst>
        </pc:spChg>
        <pc:spChg chg="mod">
          <ac:chgData name="Alyssa Vellucci" userId="47c5cf3cb1dda15f" providerId="LiveId" clId="{84FFEBEA-6EBC-49D2-A225-4EBB1F9EC3C6}" dt="2023-04-24T18:51:23.270" v="5264" actId="207"/>
          <ac:spMkLst>
            <pc:docMk/>
            <pc:sldMk cId="2881568612" sldId="304"/>
            <ac:spMk id="5" creationId="{AB842034-0BBA-D0B4-78DF-F902EEAFCE0C}"/>
          </ac:spMkLst>
        </pc:spChg>
        <pc:spChg chg="mod">
          <ac:chgData name="Alyssa Vellucci" userId="47c5cf3cb1dda15f" providerId="LiveId" clId="{84FFEBEA-6EBC-49D2-A225-4EBB1F9EC3C6}" dt="2023-04-24T18:46:27.759" v="4903"/>
          <ac:spMkLst>
            <pc:docMk/>
            <pc:sldMk cId="2881568612" sldId="304"/>
            <ac:spMk id="6" creationId="{761A99CA-5CF4-A3DD-C7D4-D60A49397C9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89EDB-3FDD-4915-A3CE-62FA29C01A32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042649-1860-4D03-9360-22C2D8836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6618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499FB-0CC7-453D-9493-CBDCD6D233E2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76A24B-926E-40EB-9E1B-5321DC377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94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lnSpc>
        <a:spcPct val="110000"/>
      </a:lnSpc>
      <a:buFont typeface="Arial" panose="020B0604020202020204" pitchFamily="34" charset="0"/>
      <a:buNone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228600" indent="-111125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346075" indent="-117475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457200" indent="-111125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457200" indent="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/>
              <a:t>Save this document with a new name before you begin work.</a:t>
            </a:r>
          </a:p>
          <a:p>
            <a:pPr marL="0" indent="0">
              <a:buNone/>
            </a:pPr>
            <a:r>
              <a:rPr lang="en-US" sz="1200" dirty="0"/>
              <a:t>When adding a new slide, click on the small arrow next to “New Slide” on the toolbar. Select the layout that will best fit the content you want to add.</a:t>
            </a:r>
          </a:p>
          <a:p>
            <a:pPr marL="0" indent="0">
              <a:buNone/>
            </a:pPr>
            <a:r>
              <a:rPr lang="en-US" sz="1200" dirty="0"/>
              <a:t>Change the layout of an existing slide: click the “Layout” button on the top toolbar to reformat your existing content to another master slide.</a:t>
            </a:r>
          </a:p>
          <a:p>
            <a:pPr marL="0" indent="0">
              <a:buNone/>
            </a:pPr>
            <a:r>
              <a:rPr lang="en-US" sz="1200" dirty="0"/>
              <a:t>Refer to </a:t>
            </a:r>
            <a:r>
              <a:rPr lang="en-US" sz="1200" b="1" dirty="0" err="1"/>
              <a:t>utdallas.edu</a:t>
            </a:r>
            <a:r>
              <a:rPr lang="en-US" sz="1200" b="1" dirty="0"/>
              <a:t>/brand</a:t>
            </a:r>
            <a:r>
              <a:rPr lang="en-US" sz="1200" dirty="0"/>
              <a:t> for specific rules on using the University logos and wordmarks.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509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708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221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92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jonas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81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jonas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29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jonas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516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112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475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gradFill>
          <a:gsLst>
            <a:gs pos="0">
              <a:schemeClr val="accent4">
                <a:lumMod val="63000"/>
                <a:lumOff val="37000"/>
              </a:schemeClr>
            </a:gs>
            <a:gs pos="76000">
              <a:schemeClr val="accent1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3529BBA-188B-9258-7DCF-5C8B7A04802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5C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228600" tIns="228600" rIns="228600" bIns="228600" rtlCol="0" anchor="ctr">
            <a:noAutofit/>
          </a:bodyPr>
          <a:lstStyle/>
          <a:p>
            <a:pPr algn="ctr"/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673" y="1905001"/>
            <a:ext cx="10375675" cy="2225262"/>
          </a:xfrm>
        </p:spPr>
        <p:txBody>
          <a:bodyPr anchor="ctr"/>
          <a:lstStyle>
            <a:lvl1pPr>
              <a:defRPr sz="5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99605" y="4620890"/>
            <a:ext cx="10377927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200" b="0" i="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04048" y="1732950"/>
            <a:ext cx="10373553" cy="2672550"/>
            <a:chOff x="914400" y="1732950"/>
            <a:chExt cx="7316788" cy="267255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914400" y="1732950"/>
              <a:ext cx="73152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915988" y="4302313"/>
              <a:ext cx="7315200" cy="103187"/>
            </a:xfrm>
            <a:custGeom>
              <a:avLst/>
              <a:gdLst>
                <a:gd name="T0" fmla="*/ 0 w 4608"/>
                <a:gd name="T1" fmla="*/ 0 h 65"/>
                <a:gd name="T2" fmla="*/ 224 w 4608"/>
                <a:gd name="T3" fmla="*/ 0 h 65"/>
                <a:gd name="T4" fmla="*/ 286 w 4608"/>
                <a:gd name="T5" fmla="*/ 65 h 65"/>
                <a:gd name="T6" fmla="*/ 349 w 4608"/>
                <a:gd name="T7" fmla="*/ 0 h 65"/>
                <a:gd name="T8" fmla="*/ 4608 w 4608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08" h="65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148910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Main Idea">
    <p:bg>
      <p:bgPr>
        <a:gradFill>
          <a:gsLst>
            <a:gs pos="0">
              <a:schemeClr val="accent4">
                <a:lumMod val="63000"/>
                <a:lumOff val="37000"/>
              </a:schemeClr>
            </a:gs>
            <a:gs pos="76000">
              <a:schemeClr val="accent1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14EA94B-8B4D-A7D3-7F8D-D115A233A63D}"/>
              </a:ext>
            </a:extLst>
          </p:cNvPr>
          <p:cNvSpPr/>
          <p:nvPr userDrawn="1"/>
        </p:nvSpPr>
        <p:spPr>
          <a:xfrm>
            <a:off x="-8490" y="0"/>
            <a:ext cx="12192000" cy="6858000"/>
          </a:xfrm>
          <a:prstGeom prst="rect">
            <a:avLst/>
          </a:prstGeom>
          <a:solidFill>
            <a:srgbClr val="C95C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228600" tIns="228600" rIns="228600" bIns="228600" rtlCol="0" anchor="ctr">
            <a:noAutofit/>
          </a:bodyPr>
          <a:lstStyle/>
          <a:p>
            <a:pPr algn="ctr"/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1FD6F9-D212-2E42-B64E-F33E6A95F59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673" y="1905001"/>
            <a:ext cx="10375675" cy="2225262"/>
          </a:xfrm>
        </p:spPr>
        <p:txBody>
          <a:bodyPr anchor="ctr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99605" y="4620890"/>
            <a:ext cx="10377927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100" b="0" i="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04048" y="1732950"/>
            <a:ext cx="10373553" cy="2672550"/>
            <a:chOff x="914400" y="1732950"/>
            <a:chExt cx="7316788" cy="2672550"/>
          </a:xfrm>
        </p:grpSpPr>
        <p:cxnSp>
          <p:nvCxnSpPr>
            <p:cNvPr id="11" name="Straight Connector 10"/>
            <p:cNvCxnSpPr>
              <a:cxnSpLocks/>
            </p:cNvCxnSpPr>
            <p:nvPr userDrawn="1"/>
          </p:nvCxnSpPr>
          <p:spPr>
            <a:xfrm>
              <a:off x="914400" y="1732950"/>
              <a:ext cx="73152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915988" y="4302313"/>
              <a:ext cx="7315200" cy="103187"/>
            </a:xfrm>
            <a:custGeom>
              <a:avLst/>
              <a:gdLst>
                <a:gd name="T0" fmla="*/ 0 w 4608"/>
                <a:gd name="T1" fmla="*/ 0 h 65"/>
                <a:gd name="T2" fmla="*/ 224 w 4608"/>
                <a:gd name="T3" fmla="*/ 0 h 65"/>
                <a:gd name="T4" fmla="*/ 286 w 4608"/>
                <a:gd name="T5" fmla="*/ 65 h 65"/>
                <a:gd name="T6" fmla="*/ 349 w 4608"/>
                <a:gd name="T7" fmla="*/ 0 h 65"/>
                <a:gd name="T8" fmla="*/ 4608 w 4608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08" h="65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5071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Main Idea-2">
    <p:bg>
      <p:bgPr>
        <a:gradFill>
          <a:gsLst>
            <a:gs pos="0">
              <a:schemeClr val="accent4">
                <a:lumMod val="63000"/>
                <a:lumOff val="37000"/>
              </a:schemeClr>
            </a:gs>
            <a:gs pos="76000">
              <a:schemeClr val="accent1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B80AB6B-E1DF-694D-666C-60D989EBBA83}"/>
              </a:ext>
            </a:extLst>
          </p:cNvPr>
          <p:cNvSpPr/>
          <p:nvPr userDrawn="1"/>
        </p:nvSpPr>
        <p:spPr>
          <a:xfrm>
            <a:off x="-27905" y="0"/>
            <a:ext cx="12192000" cy="6858000"/>
          </a:xfrm>
          <a:prstGeom prst="rect">
            <a:avLst/>
          </a:prstGeom>
          <a:solidFill>
            <a:srgbClr val="C95C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228600" tIns="228600" rIns="228600" bIns="228600" rtlCol="0" anchor="ctr">
            <a:noAutofit/>
          </a:bodyPr>
          <a:lstStyle/>
          <a:p>
            <a:pPr algn="ctr"/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1FD6F9-D212-2E42-B64E-F33E6A95F59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673" y="1127050"/>
            <a:ext cx="5192783" cy="3555295"/>
          </a:xfrm>
        </p:spPr>
        <p:txBody>
          <a:bodyPr anchor="ctr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99605" y="5024927"/>
            <a:ext cx="5192851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100" b="0" i="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/>
          <p:cNvCxnSpPr>
            <a:cxnSpLocks/>
          </p:cNvCxnSpPr>
          <p:nvPr userDrawn="1"/>
        </p:nvCxnSpPr>
        <p:spPr>
          <a:xfrm>
            <a:off x="904048" y="1009936"/>
            <a:ext cx="518840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6"/>
          <p:cNvSpPr>
            <a:spLocks/>
          </p:cNvSpPr>
          <p:nvPr userDrawn="1"/>
        </p:nvSpPr>
        <p:spPr bwMode="auto">
          <a:xfrm>
            <a:off x="906298" y="4802043"/>
            <a:ext cx="5161797" cy="103187"/>
          </a:xfrm>
          <a:custGeom>
            <a:avLst/>
            <a:gdLst>
              <a:gd name="T0" fmla="*/ 0 w 4608"/>
              <a:gd name="T1" fmla="*/ 0 h 65"/>
              <a:gd name="T2" fmla="*/ 224 w 4608"/>
              <a:gd name="T3" fmla="*/ 0 h 65"/>
              <a:gd name="T4" fmla="*/ 286 w 4608"/>
              <a:gd name="T5" fmla="*/ 65 h 65"/>
              <a:gd name="T6" fmla="*/ 349 w 4608"/>
              <a:gd name="T7" fmla="*/ 0 h 65"/>
              <a:gd name="T8" fmla="*/ 4608 w 4608"/>
              <a:gd name="T9" fmla="*/ 0 h 65"/>
              <a:gd name="connsiteX0" fmla="*/ 0 w 4977"/>
              <a:gd name="connsiteY0" fmla="*/ 0 h 10000"/>
              <a:gd name="connsiteX1" fmla="*/ 486 w 4977"/>
              <a:gd name="connsiteY1" fmla="*/ 0 h 10000"/>
              <a:gd name="connsiteX2" fmla="*/ 621 w 4977"/>
              <a:gd name="connsiteY2" fmla="*/ 10000 h 10000"/>
              <a:gd name="connsiteX3" fmla="*/ 757 w 4977"/>
              <a:gd name="connsiteY3" fmla="*/ 0 h 10000"/>
              <a:gd name="connsiteX4" fmla="*/ 4977 w 497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7" h="10000">
                <a:moveTo>
                  <a:pt x="0" y="0"/>
                </a:moveTo>
                <a:lnTo>
                  <a:pt x="486" y="0"/>
                </a:lnTo>
                <a:lnTo>
                  <a:pt x="621" y="10000"/>
                </a:lnTo>
                <a:cubicBezTo>
                  <a:pt x="666" y="6667"/>
                  <a:pt x="712" y="3333"/>
                  <a:pt x="757" y="0"/>
                </a:cubicBezTo>
                <a:lnTo>
                  <a:pt x="4977" y="0"/>
                </a:lnTo>
              </a:path>
            </a:pathLst>
          </a:custGeom>
          <a:noFill/>
          <a:ln w="952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76393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Main Idea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1508" y="1905001"/>
            <a:ext cx="10366800" cy="2225262"/>
          </a:xfrm>
        </p:spPr>
        <p:txBody>
          <a:bodyPr anchor="ctr"/>
          <a:lstStyle>
            <a:lvl1pPr>
              <a:lnSpc>
                <a:spcPct val="95000"/>
              </a:lnSpc>
              <a:defRPr sz="4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11441" y="4620890"/>
            <a:ext cx="10369051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10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11508" y="1732950"/>
            <a:ext cx="10369051" cy="2672550"/>
            <a:chOff x="914400" y="1732950"/>
            <a:chExt cx="7316788" cy="267255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914400" y="1732950"/>
              <a:ext cx="7315200" cy="0"/>
            </a:xfrm>
            <a:prstGeom prst="line">
              <a:avLst/>
            </a:prstGeom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915988" y="4302313"/>
              <a:ext cx="7315200" cy="103187"/>
            </a:xfrm>
            <a:custGeom>
              <a:avLst/>
              <a:gdLst>
                <a:gd name="T0" fmla="*/ 0 w 4608"/>
                <a:gd name="T1" fmla="*/ 0 h 65"/>
                <a:gd name="T2" fmla="*/ 224 w 4608"/>
                <a:gd name="T3" fmla="*/ 0 h 65"/>
                <a:gd name="T4" fmla="*/ 286 w 4608"/>
                <a:gd name="T5" fmla="*/ 65 h 65"/>
                <a:gd name="T6" fmla="*/ 349 w 4608"/>
                <a:gd name="T7" fmla="*/ 0 h 65"/>
                <a:gd name="T8" fmla="*/ 4608 w 4608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08" h="65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>
              <a:solidFill>
                <a:schemeClr val="accent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139996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 userDrawn="1"/>
        </p:nvSpPr>
        <p:spPr>
          <a:xfrm>
            <a:off x="-1270000" y="2959100"/>
            <a:ext cx="65" cy="3023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37" name="Text Placeholder 31"/>
          <p:cNvSpPr>
            <a:spLocks noGrp="1"/>
          </p:cNvSpPr>
          <p:nvPr>
            <p:ph type="body" sz="quarter" idx="10"/>
          </p:nvPr>
        </p:nvSpPr>
        <p:spPr>
          <a:xfrm>
            <a:off x="8223684" y="2904236"/>
            <a:ext cx="3068713" cy="2746756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defRPr lang="en-US" sz="1700" i="0" dirty="0" smtClean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2pPr>
            <a:lvl3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4pPr>
            <a:lvl5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02208" y="2940813"/>
            <a:ext cx="6117069" cy="2946231"/>
          </a:xfrm>
        </p:spPr>
        <p:txBody>
          <a:bodyPr/>
          <a:lstStyle>
            <a:lvl1pPr marL="0" algn="r" defTabSz="914400" rtl="0" eaLnBrk="1" latinLnBrk="0" hangingPunct="1">
              <a:lnSpc>
                <a:spcPct val="70000"/>
              </a:lnSpc>
              <a:buNone/>
              <a:defRPr lang="en-US" sz="7000" kern="1200" dirty="0" smtClean="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7640431" y="2769834"/>
            <a:ext cx="0" cy="2881159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9E3085-A0AF-2F49-90EE-52FB15584E6C}"/>
              </a:ext>
            </a:extLst>
          </p:cNvPr>
          <p:cNvCxnSpPr/>
          <p:nvPr userDrawn="1"/>
        </p:nvCxnSpPr>
        <p:spPr>
          <a:xfrm>
            <a:off x="7684952" y="2769834"/>
            <a:ext cx="0" cy="288115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1853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 userDrawn="1"/>
        </p:nvSpPr>
        <p:spPr>
          <a:xfrm>
            <a:off x="10886832" y="6589188"/>
            <a:ext cx="390769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r"/>
            <a:fld id="{12EB7FDA-3CFA-48E9-9A35-E50E94D3505F}" type="slidenum">
              <a:rPr lang="en-US" sz="80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pPr algn="r"/>
              <a:t>‹#›</a:t>
            </a:fld>
            <a:endParaRPr lang="en-US" sz="8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577967"/>
            <a:ext cx="6705600" cy="134332"/>
          </a:xfrm>
        </p:spPr>
        <p:txBody>
          <a:bodyPr wrap="square" anchor="b">
            <a:spAutoFit/>
          </a:bodyPr>
          <a:lstStyle>
            <a:lvl1pPr>
              <a:defRPr sz="800" baseline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0" y="1"/>
            <a:ext cx="12192000" cy="6908105"/>
            <a:chOff x="0" y="0"/>
            <a:chExt cx="9144000" cy="6908105"/>
          </a:xfrm>
        </p:grpSpPr>
        <p:grpSp>
          <p:nvGrpSpPr>
            <p:cNvPr id="30" name="Group 29"/>
            <p:cNvGrpSpPr/>
            <p:nvPr userDrawn="1"/>
          </p:nvGrpSpPr>
          <p:grpSpPr>
            <a:xfrm>
              <a:off x="0" y="0"/>
              <a:ext cx="9144000" cy="6858000"/>
              <a:chOff x="0" y="0"/>
              <a:chExt cx="9144000" cy="6858000"/>
            </a:xfrm>
            <a:solidFill>
              <a:schemeClr val="bg1">
                <a:lumMod val="95000"/>
              </a:schemeClr>
            </a:solidFill>
          </p:grpSpPr>
          <p:sp>
            <p:nvSpPr>
              <p:cNvPr id="46" name="Rectangle 45"/>
              <p:cNvSpPr>
                <a:spLocks noChangeAspect="1"/>
              </p:cNvSpPr>
              <p:nvPr/>
            </p:nvSpPr>
            <p:spPr>
              <a:xfrm>
                <a:off x="0" y="0"/>
                <a:ext cx="68580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  <p:sp>
            <p:nvSpPr>
              <p:cNvPr id="47" name="Rectangle 46"/>
              <p:cNvSpPr>
                <a:spLocks noChangeAspect="1"/>
              </p:cNvSpPr>
              <p:nvPr/>
            </p:nvSpPr>
            <p:spPr>
              <a:xfrm>
                <a:off x="8458200" y="0"/>
                <a:ext cx="68580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  <p:sp>
            <p:nvSpPr>
              <p:cNvPr id="48" name="Rectangle 47"/>
              <p:cNvSpPr>
                <a:spLocks noChangeAspect="1"/>
              </p:cNvSpPr>
              <p:nvPr/>
            </p:nvSpPr>
            <p:spPr>
              <a:xfrm>
                <a:off x="0" y="0"/>
                <a:ext cx="8458200" cy="685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  <p:sp>
            <p:nvSpPr>
              <p:cNvPr id="49" name="Rectangle 48"/>
              <p:cNvSpPr>
                <a:spLocks noChangeAspect="1"/>
              </p:cNvSpPr>
              <p:nvPr/>
            </p:nvSpPr>
            <p:spPr>
              <a:xfrm>
                <a:off x="0" y="6172200"/>
                <a:ext cx="9144000" cy="685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</p:grpSp>
        <p:cxnSp>
          <p:nvCxnSpPr>
            <p:cNvPr id="31" name="Straight Connector 30"/>
            <p:cNvCxnSpPr/>
            <p:nvPr userDrawn="1"/>
          </p:nvCxnSpPr>
          <p:spPr>
            <a:xfrm flipV="1">
              <a:off x="685800" y="0"/>
              <a:ext cx="0" cy="6858001"/>
            </a:xfrm>
            <a:prstGeom prst="line">
              <a:avLst/>
            </a:prstGeom>
            <a:ln w="3175">
              <a:solidFill>
                <a:srgbClr val="FF006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 flipV="1">
              <a:off x="8458200" y="0"/>
              <a:ext cx="0" cy="6858001"/>
            </a:xfrm>
            <a:prstGeom prst="line">
              <a:avLst/>
            </a:prstGeom>
            <a:ln w="3175">
              <a:solidFill>
                <a:srgbClr val="FF006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32"/>
            <p:cNvGrpSpPr/>
            <p:nvPr userDrawn="1"/>
          </p:nvGrpSpPr>
          <p:grpSpPr>
            <a:xfrm>
              <a:off x="5715000" y="0"/>
              <a:ext cx="457200" cy="6908105"/>
              <a:chOff x="2956470" y="50104"/>
              <a:chExt cx="457200" cy="6858001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 flipV="1">
                <a:off x="29564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 flipV="1">
                <a:off x="34136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4" name="Straight Connector 33"/>
            <p:cNvCxnSpPr/>
            <p:nvPr userDrawn="1"/>
          </p:nvCxnSpPr>
          <p:spPr>
            <a:xfrm rot="5400000" flipV="1">
              <a:off x="4572000" y="-3886200"/>
              <a:ext cx="0" cy="9144000"/>
            </a:xfrm>
            <a:prstGeom prst="line">
              <a:avLst/>
            </a:prstGeom>
            <a:ln w="3175">
              <a:solidFill>
                <a:srgbClr val="FF006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/>
            <p:cNvGrpSpPr/>
            <p:nvPr userDrawn="1"/>
          </p:nvGrpSpPr>
          <p:grpSpPr>
            <a:xfrm>
              <a:off x="0" y="1143000"/>
              <a:ext cx="9144000" cy="914400"/>
              <a:chOff x="0" y="1143000"/>
              <a:chExt cx="9144000" cy="914400"/>
            </a:xfrm>
          </p:grpSpPr>
          <p:cxnSp>
            <p:nvCxnSpPr>
              <p:cNvPr id="42" name="Straight Connector 41"/>
              <p:cNvCxnSpPr/>
              <p:nvPr/>
            </p:nvCxnSpPr>
            <p:spPr>
              <a:xfrm rot="5400000" flipV="1">
                <a:off x="4572000" y="-25146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 rot="5400000" flipV="1">
                <a:off x="4572000" y="-34290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Group 35"/>
            <p:cNvGrpSpPr/>
            <p:nvPr userDrawn="1"/>
          </p:nvGrpSpPr>
          <p:grpSpPr>
            <a:xfrm>
              <a:off x="0" y="2971800"/>
              <a:ext cx="9144000" cy="914400"/>
              <a:chOff x="0" y="1143000"/>
              <a:chExt cx="9144000" cy="914400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 rot="5400000" flipV="1">
                <a:off x="4572000" y="-25146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rot="5400000" flipV="1">
                <a:off x="4572000" y="-34290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/>
            <p:cNvGrpSpPr/>
            <p:nvPr userDrawn="1"/>
          </p:nvGrpSpPr>
          <p:grpSpPr>
            <a:xfrm>
              <a:off x="0" y="4800602"/>
              <a:ext cx="9144000" cy="914400"/>
              <a:chOff x="0" y="1143000"/>
              <a:chExt cx="9144000" cy="914400"/>
            </a:xfrm>
          </p:grpSpPr>
          <p:cxnSp>
            <p:nvCxnSpPr>
              <p:cNvPr id="38" name="Straight Connector 37"/>
              <p:cNvCxnSpPr/>
              <p:nvPr/>
            </p:nvCxnSpPr>
            <p:spPr>
              <a:xfrm rot="5400000" flipV="1">
                <a:off x="4572000" y="-25146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 rot="5400000" flipV="1">
                <a:off x="4572000" y="-34290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 userDrawn="1"/>
          </p:nvGrpSpPr>
          <p:grpSpPr>
            <a:xfrm>
              <a:off x="2971800" y="0"/>
              <a:ext cx="457200" cy="6908105"/>
              <a:chOff x="2956470" y="50104"/>
              <a:chExt cx="457200" cy="6858001"/>
            </a:xfrm>
          </p:grpSpPr>
          <p:cxnSp>
            <p:nvCxnSpPr>
              <p:cNvPr id="51" name="Straight Connector 50"/>
              <p:cNvCxnSpPr/>
              <p:nvPr/>
            </p:nvCxnSpPr>
            <p:spPr>
              <a:xfrm flipV="1">
                <a:off x="29564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V="1">
                <a:off x="34136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88860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 or 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157507" y="258983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256638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94" name="Text Placeholder 3"/>
          <p:cNvSpPr>
            <a:spLocks noGrp="1"/>
          </p:cNvSpPr>
          <p:nvPr>
            <p:ph type="body" sz="half" idx="29" hasCustomPrompt="1"/>
          </p:nvPr>
        </p:nvSpPr>
        <p:spPr>
          <a:xfrm>
            <a:off x="2157507" y="3504241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95" name="Text Placeholder 29"/>
          <p:cNvSpPr>
            <a:spLocks noGrp="1"/>
          </p:cNvSpPr>
          <p:nvPr>
            <p:ph type="body" sz="quarter" idx="30" hasCustomPrompt="1"/>
          </p:nvPr>
        </p:nvSpPr>
        <p:spPr>
          <a:xfrm>
            <a:off x="914400" y="3480794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96" name="Text Placeholder 3"/>
          <p:cNvSpPr>
            <a:spLocks noGrp="1"/>
          </p:cNvSpPr>
          <p:nvPr>
            <p:ph type="body" sz="half" idx="31" hasCustomPrompt="1"/>
          </p:nvPr>
        </p:nvSpPr>
        <p:spPr>
          <a:xfrm>
            <a:off x="2157507" y="441864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97" name="Text Placeholder 29"/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39519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98" name="Text Placeholder 3"/>
          <p:cNvSpPr>
            <a:spLocks noGrp="1"/>
          </p:cNvSpPr>
          <p:nvPr>
            <p:ph type="body" sz="half" idx="33" hasCustomPrompt="1"/>
          </p:nvPr>
        </p:nvSpPr>
        <p:spPr>
          <a:xfrm>
            <a:off x="7643907" y="258983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99" name="Text Placeholder 29"/>
          <p:cNvSpPr>
            <a:spLocks noGrp="1"/>
          </p:cNvSpPr>
          <p:nvPr>
            <p:ph type="body" sz="quarter" idx="34" hasCustomPrompt="1"/>
          </p:nvPr>
        </p:nvSpPr>
        <p:spPr>
          <a:xfrm>
            <a:off x="6400800" y="256638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00" name="Text Placeholder 3"/>
          <p:cNvSpPr>
            <a:spLocks noGrp="1"/>
          </p:cNvSpPr>
          <p:nvPr>
            <p:ph type="body" sz="half" idx="35" hasCustomPrompt="1"/>
          </p:nvPr>
        </p:nvSpPr>
        <p:spPr>
          <a:xfrm>
            <a:off x="7643907" y="3504241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101" name="Text Placeholder 29"/>
          <p:cNvSpPr>
            <a:spLocks noGrp="1"/>
          </p:cNvSpPr>
          <p:nvPr>
            <p:ph type="body" sz="quarter" idx="36" hasCustomPrompt="1"/>
          </p:nvPr>
        </p:nvSpPr>
        <p:spPr>
          <a:xfrm>
            <a:off x="6400800" y="3480794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02" name="Text Placeholder 3"/>
          <p:cNvSpPr>
            <a:spLocks noGrp="1"/>
          </p:cNvSpPr>
          <p:nvPr>
            <p:ph type="body" sz="half" idx="37" hasCustomPrompt="1"/>
          </p:nvPr>
        </p:nvSpPr>
        <p:spPr>
          <a:xfrm>
            <a:off x="7643907" y="441864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103" name="Text Placeholder 29"/>
          <p:cNvSpPr>
            <a:spLocks noGrp="1"/>
          </p:cNvSpPr>
          <p:nvPr>
            <p:ph type="body" sz="quarter" idx="38" hasCustomPrompt="1"/>
          </p:nvPr>
        </p:nvSpPr>
        <p:spPr>
          <a:xfrm>
            <a:off x="6400800" y="439519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23B5B04-5E17-D640-81C3-D4B82468AE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3D31BE0-CD3A-E04E-A7FB-DB5B5BA20F18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90E21A4-2E8D-074F-9AC0-6CC72988CEF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5154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3"/>
          <p:cNvSpPr>
            <a:spLocks noGrp="1"/>
          </p:cNvSpPr>
          <p:nvPr>
            <p:ph sz="quarter" idx="15"/>
          </p:nvPr>
        </p:nvSpPr>
        <p:spPr>
          <a:xfrm>
            <a:off x="914400" y="2073443"/>
            <a:ext cx="4876800" cy="3657602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Content Placeholder 13"/>
          <p:cNvSpPr>
            <a:spLocks noGrp="1"/>
          </p:cNvSpPr>
          <p:nvPr>
            <p:ph sz="quarter" idx="16"/>
          </p:nvPr>
        </p:nvSpPr>
        <p:spPr>
          <a:xfrm>
            <a:off x="6400800" y="2073443"/>
            <a:ext cx="4876800" cy="3657602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7544534-439F-AC4D-8175-3A0054377E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709DF341-20B3-E346-8FF0-76CE642F753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4430E6-55F7-9645-B1AD-7A36482991AF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5337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: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Content Placeholder 37"/>
          <p:cNvSpPr>
            <a:spLocks noGrp="1"/>
          </p:cNvSpPr>
          <p:nvPr>
            <p:ph sz="quarter" idx="15"/>
          </p:nvPr>
        </p:nvSpPr>
        <p:spPr>
          <a:xfrm>
            <a:off x="914400" y="2083443"/>
            <a:ext cx="6705600" cy="3619982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Content Placeholder 37"/>
          <p:cNvSpPr>
            <a:spLocks noGrp="1"/>
          </p:cNvSpPr>
          <p:nvPr>
            <p:ph sz="quarter" idx="17"/>
          </p:nvPr>
        </p:nvSpPr>
        <p:spPr>
          <a:xfrm>
            <a:off x="8229600" y="2083443"/>
            <a:ext cx="3048000" cy="3619982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2AC143F5-5835-FF41-B347-AE8DD6C232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78496-797C-6A44-9F2A-6548E9769A5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0963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: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37"/>
          <p:cNvSpPr>
            <a:spLocks noGrp="1"/>
          </p:cNvSpPr>
          <p:nvPr>
            <p:ph sz="quarter" idx="15"/>
          </p:nvPr>
        </p:nvSpPr>
        <p:spPr>
          <a:xfrm>
            <a:off x="914400" y="2057400"/>
            <a:ext cx="3048000" cy="3657600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Content Placeholder 37"/>
          <p:cNvSpPr>
            <a:spLocks noGrp="1"/>
          </p:cNvSpPr>
          <p:nvPr>
            <p:ph sz="quarter" idx="17"/>
          </p:nvPr>
        </p:nvSpPr>
        <p:spPr>
          <a:xfrm>
            <a:off x="4572000" y="2057400"/>
            <a:ext cx="6705600" cy="3657600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8B87FA64-9DF7-8D4F-AF09-1AB2C5A5FA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C2948ED-1B22-8845-A0B4-BB068DE3F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5BAACCF-3F9D-8B43-96E7-088709E2432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530C6B5-36C4-2B45-81A5-1AEAF187248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754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37"/>
          <p:cNvSpPr>
            <a:spLocks noGrp="1"/>
          </p:cNvSpPr>
          <p:nvPr>
            <p:ph sz="quarter" idx="15"/>
          </p:nvPr>
        </p:nvSpPr>
        <p:spPr>
          <a:xfrm>
            <a:off x="914400" y="2057400"/>
            <a:ext cx="3048000" cy="3657600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  <a:lvl4pPr>
              <a:spcAft>
                <a:spcPts val="600"/>
              </a:spcAft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" name="Content Placeholder 37"/>
          <p:cNvSpPr>
            <a:spLocks noGrp="1"/>
          </p:cNvSpPr>
          <p:nvPr>
            <p:ph sz="quarter" idx="16"/>
          </p:nvPr>
        </p:nvSpPr>
        <p:spPr>
          <a:xfrm>
            <a:off x="4572000" y="2057400"/>
            <a:ext cx="3048000" cy="3657600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Content Placeholder 37"/>
          <p:cNvSpPr>
            <a:spLocks noGrp="1"/>
          </p:cNvSpPr>
          <p:nvPr>
            <p:ph sz="quarter" idx="17"/>
          </p:nvPr>
        </p:nvSpPr>
        <p:spPr>
          <a:xfrm>
            <a:off x="8229600" y="2057400"/>
            <a:ext cx="3048000" cy="3657600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0E5114E4-6AB8-AA4F-A8E8-C54E55AA61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0D43117-3128-D24E-806D-357156928F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030A223-6475-C340-ACC1-06799CD611C8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C8E98D-8F15-4247-8D5D-7D5CD99265D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876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6ADF050F-4B96-8F47-9ED5-126B6BB4A7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559F6DB-F72B-CD48-A567-A92CD37A81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ACC2408-BEEC-F148-B9BC-F196717E8C05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F0E6F19-B158-8F4A-A1E8-F43562F62F56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678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 userDrawn="1">
            <p:ph type="chart" sz="quarter" idx="29" hasCustomPrompt="1"/>
          </p:nvPr>
        </p:nvSpPr>
        <p:spPr>
          <a:xfrm>
            <a:off x="914400" y="2057400"/>
            <a:ext cx="10363200" cy="40005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chart from template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2D528D74-618E-334B-87B7-D7EDA262D7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7DC360-7098-D941-A67E-D28011BF65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745434D-4ACA-7B4C-A494-98A8512F0FAB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6BFCA18-7E9E-E74A-833D-B47F23A04116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301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75D0418A-ADC7-7C49-8916-57C1A6D29F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</p:spTree>
    <p:extLst>
      <p:ext uri="{BB962C8B-B14F-4D97-AF65-F5344CB8AC3E}">
        <p14:creationId xmlns:p14="http://schemas.microsoft.com/office/powerpoint/2010/main" val="2902820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668437"/>
            <a:ext cx="10363200" cy="91440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782501"/>
            <a:ext cx="10363200" cy="440198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3777297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5" r:id="rId3"/>
    <p:sldLayoutId id="2147483652" r:id="rId4"/>
    <p:sldLayoutId id="2147483654" r:id="rId5"/>
    <p:sldLayoutId id="2147483651" r:id="rId6"/>
    <p:sldLayoutId id="2147483659" r:id="rId7"/>
    <p:sldLayoutId id="2147483660" r:id="rId8"/>
    <p:sldLayoutId id="2147483661" r:id="rId9"/>
    <p:sldLayoutId id="2147483665" r:id="rId10"/>
    <p:sldLayoutId id="2147483666" r:id="rId11"/>
    <p:sldLayoutId id="2147483663" r:id="rId12"/>
    <p:sldLayoutId id="2147483664" r:id="rId13"/>
    <p:sldLayoutId id="2147483656" r:id="rId14"/>
  </p:sldLayoutIdLst>
  <p:hf sldNum="0" hd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600"/>
        </a:spcBef>
        <a:spcAft>
          <a:spcPts val="1200"/>
        </a:spcAft>
        <a:buFont typeface="Arial" panose="020B0604020202020204" pitchFamily="34" charset="0"/>
        <a:buChar char="​"/>
        <a:defRPr sz="2400" b="0" i="1" kern="1200">
          <a:solidFill>
            <a:srgbClr val="C95C3A"/>
          </a:solidFill>
          <a:latin typeface="Georgia" panose="02040502050405020303" pitchFamily="18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​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9863" indent="-169863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346075" indent="-176213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​"/>
        <a:defRPr sz="1500" b="1" kern="1200">
          <a:solidFill>
            <a:schemeClr val="tx1"/>
          </a:solidFill>
          <a:latin typeface="+mj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j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j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F26B43"/>
          </p15:clr>
        </p15:guide>
        <p15:guide id="2" pos="7104" userDrawn="1">
          <p15:clr>
            <a:srgbClr val="F26B43"/>
          </p15:clr>
        </p15:guide>
        <p15:guide id="3" orient="horz" pos="3912" userDrawn="1">
          <p15:clr>
            <a:srgbClr val="F26B43"/>
          </p15:clr>
        </p15:guide>
        <p15:guide id="4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D&amp;D Optimal Combat Encounter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3000" dirty="0"/>
              <a:t>Alyssa Vellucci, Jonas Wagner</a:t>
            </a:r>
          </a:p>
          <a:p>
            <a:pPr lvl="1"/>
            <a:r>
              <a:rPr lang="en-US" sz="2500" dirty="0"/>
              <a:t>MECH 6326: Optimal Control &amp; Dynamic Programming</a:t>
            </a:r>
          </a:p>
          <a:p>
            <a:pPr lvl="1"/>
            <a:r>
              <a:rPr lang="en-US" sz="2500" dirty="0"/>
              <a:t>Spring 2023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3EF3AA-C5AC-9E4F-87B2-F0A90D2DA9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641" y="670560"/>
            <a:ext cx="5500718" cy="95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56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A70EFE-7412-DF6B-073D-7FC59C1322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30463B-FEC9-1D0D-2535-9F64D2705F9F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D&amp;D Optimal Combat Encounter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FC5781F-2DA5-362B-08D7-4B9631C0CFF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14400" y="1097280"/>
            <a:ext cx="2889504" cy="483717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05142"/>
                </a:solidFill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05142"/>
                </a:solidFill>
              </a:rPr>
              <a:t>Problem &amp; Model Formulation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05142"/>
                </a:solidFill>
              </a:rPr>
              <a:t>Dynamic Programming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05142"/>
                </a:solidFill>
              </a:rPr>
              <a:t>Numerical Experiments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05142"/>
                </a:solidFill>
              </a:rPr>
              <a:t>Conclusions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0D1CA1-E35A-C316-1C92-2E7F80D34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9962" y="814781"/>
            <a:ext cx="4330395" cy="5613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B0C72D-42B5-AF32-CCCC-A359D5255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8127" y="6201446"/>
            <a:ext cx="1392390" cy="1738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2642AF-28FA-59B4-857A-00430FD36480}"/>
              </a:ext>
            </a:extLst>
          </p:cNvPr>
          <p:cNvSpPr txBox="1"/>
          <p:nvPr/>
        </p:nvSpPr>
        <p:spPr>
          <a:xfrm>
            <a:off x="9132329" y="6173762"/>
            <a:ext cx="1923331" cy="201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bg1"/>
                </a:solidFill>
              </a:rPr>
              <a:t>DYNAMIC PROGRAMS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ED884-5BF9-E56A-73C1-48EEDB9008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113" b="97280" l="6953" r="89980">
                        <a14:foregroundMark x1="22699" y1="42259" x2="38241" y2="42887"/>
                        <a14:foregroundMark x1="38241" y1="42887" x2="41309" y2="44351"/>
                        <a14:foregroundMark x1="48262" y1="44561" x2="59100" y2="40586"/>
                        <a14:foregroundMark x1="77914" y1="51046" x2="74847" y2="40586"/>
                        <a14:foregroundMark x1="74847" y1="40586" x2="75460" y2="43515"/>
                        <a14:foregroundMark x1="75869" y1="44770" x2="75665" y2="38703"/>
                        <a14:foregroundMark x1="34560" y1="7950" x2="18200" y2="19665"/>
                        <a14:foregroundMark x1="18200" y1="19665" x2="6339" y2="42678"/>
                        <a14:foregroundMark x1="6339" y1="42678" x2="5112" y2="69038"/>
                        <a14:foregroundMark x1="5112" y1="69038" x2="19018" y2="78661"/>
                        <a14:foregroundMark x1="19018" y1="78661" x2="24744" y2="88494"/>
                        <a14:foregroundMark x1="24744" y1="88494" x2="51943" y2="92887"/>
                        <a14:foregroundMark x1="51943" y1="92887" x2="79755" y2="83054"/>
                        <a14:foregroundMark x1="79755" y1="83054" x2="87117" y2="63389"/>
                        <a14:foregroundMark x1="87117" y1="63389" x2="85890" y2="36611"/>
                        <a14:foregroundMark x1="85890" y1="36611" x2="82004" y2="22594"/>
                        <a14:foregroundMark x1="82004" y1="22594" x2="68712" y2="12552"/>
                        <a14:foregroundMark x1="68712" y1="12552" x2="33538" y2="7322"/>
                        <a14:foregroundMark x1="21268" y1="31172" x2="7771" y2="40795"/>
                        <a14:foregroundMark x1="7771" y1="40795" x2="5521" y2="52929"/>
                        <a14:foregroundMark x1="5521" y1="52929" x2="6953" y2="64226"/>
                        <a14:foregroundMark x1="6953" y1="64226" x2="14519" y2="72385"/>
                        <a14:foregroundMark x1="14519" y1="72385" x2="23517" y2="56276"/>
                        <a14:foregroundMark x1="23517" y1="56276" x2="25767" y2="35146"/>
                        <a14:foregroundMark x1="25767" y1="35146" x2="19223" y2="28661"/>
                        <a14:foregroundMark x1="67894" y1="38075" x2="57055" y2="43096"/>
                        <a14:foregroundMark x1="57055" y1="43096" x2="59100" y2="41423"/>
                        <a14:foregroundMark x1="65644" y1="44770" x2="61554" y2="43933"/>
                        <a14:foregroundMark x1="25767" y1="93515" x2="44581" y2="97699"/>
                        <a14:foregroundMark x1="44581" y1="97699" x2="56851" y2="97280"/>
                        <a14:foregroundMark x1="56851" y1="97280" x2="65235" y2="91004"/>
                        <a14:foregroundMark x1="75460" y1="82218" x2="86503" y2="73222"/>
                        <a14:foregroundMark x1="86503" y1="73222" x2="86912" y2="70293"/>
                        <a14:foregroundMark x1="79141" y1="82845" x2="79959" y2="832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809422" y="962340"/>
            <a:ext cx="1530043" cy="1495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B0F6576-8C6E-A116-FC5B-D3F176DDA6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113" b="97280" l="6953" r="89980">
                        <a14:foregroundMark x1="22699" y1="42259" x2="38241" y2="42887"/>
                        <a14:foregroundMark x1="38241" y1="42887" x2="41309" y2="44351"/>
                        <a14:foregroundMark x1="48262" y1="44561" x2="59100" y2="40586"/>
                        <a14:foregroundMark x1="77914" y1="51046" x2="74847" y2="40586"/>
                        <a14:foregroundMark x1="74847" y1="40586" x2="75460" y2="43515"/>
                        <a14:foregroundMark x1="75869" y1="44770" x2="75665" y2="38703"/>
                        <a14:foregroundMark x1="34560" y1="7950" x2="18200" y2="19665"/>
                        <a14:foregroundMark x1="18200" y1="19665" x2="6339" y2="42678"/>
                        <a14:foregroundMark x1="6339" y1="42678" x2="5112" y2="69038"/>
                        <a14:foregroundMark x1="5112" y1="69038" x2="19018" y2="78661"/>
                        <a14:foregroundMark x1="19018" y1="78661" x2="24744" y2="88494"/>
                        <a14:foregroundMark x1="24744" y1="88494" x2="51943" y2="92887"/>
                        <a14:foregroundMark x1="51943" y1="92887" x2="79755" y2="83054"/>
                        <a14:foregroundMark x1="79755" y1="83054" x2="87117" y2="63389"/>
                        <a14:foregroundMark x1="87117" y1="63389" x2="85890" y2="36611"/>
                        <a14:foregroundMark x1="85890" y1="36611" x2="82004" y2="22594"/>
                        <a14:foregroundMark x1="82004" y1="22594" x2="68712" y2="12552"/>
                        <a14:foregroundMark x1="68712" y1="12552" x2="33538" y2="7322"/>
                        <a14:foregroundMark x1="21268" y1="31172" x2="7771" y2="40795"/>
                        <a14:foregroundMark x1="7771" y1="40795" x2="5521" y2="52929"/>
                        <a14:foregroundMark x1="5521" y1="52929" x2="6953" y2="64226"/>
                        <a14:foregroundMark x1="6953" y1="64226" x2="14519" y2="72385"/>
                        <a14:foregroundMark x1="14519" y1="72385" x2="23517" y2="56276"/>
                        <a14:foregroundMark x1="23517" y1="56276" x2="25767" y2="35146"/>
                        <a14:foregroundMark x1="25767" y1="35146" x2="19223" y2="28661"/>
                        <a14:foregroundMark x1="67894" y1="38075" x2="57055" y2="43096"/>
                        <a14:foregroundMark x1="57055" y1="43096" x2="59100" y2="41423"/>
                        <a14:foregroundMark x1="65644" y1="44770" x2="61554" y2="43933"/>
                        <a14:foregroundMark x1="25767" y1="93515" x2="44581" y2="97699"/>
                        <a14:foregroundMark x1="44581" y1="97699" x2="56851" y2="97280"/>
                        <a14:foregroundMark x1="56851" y1="97280" x2="65235" y2="91004"/>
                        <a14:foregroundMark x1="75460" y1="82218" x2="86503" y2="73222"/>
                        <a14:foregroundMark x1="86503" y1="73222" x2="86912" y2="70293"/>
                        <a14:foregroundMark x1="79141" y1="82845" x2="79959" y2="832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18510" y="2202425"/>
            <a:ext cx="750968" cy="7340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EEA307B-3516-E0F7-BE3D-17DA92A6DF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113" b="97280" l="6953" r="89980">
                        <a14:foregroundMark x1="22699" y1="42259" x2="38241" y2="42887"/>
                        <a14:foregroundMark x1="38241" y1="42887" x2="41309" y2="44351"/>
                        <a14:foregroundMark x1="48262" y1="44561" x2="59100" y2="40586"/>
                        <a14:foregroundMark x1="77914" y1="51046" x2="74847" y2="40586"/>
                        <a14:foregroundMark x1="74847" y1="40586" x2="75460" y2="43515"/>
                        <a14:foregroundMark x1="75869" y1="44770" x2="75665" y2="38703"/>
                        <a14:foregroundMark x1="34560" y1="7950" x2="18200" y2="19665"/>
                        <a14:foregroundMark x1="18200" y1="19665" x2="6339" y2="42678"/>
                        <a14:foregroundMark x1="6339" y1="42678" x2="5112" y2="69038"/>
                        <a14:foregroundMark x1="5112" y1="69038" x2="19018" y2="78661"/>
                        <a14:foregroundMark x1="19018" y1="78661" x2="24744" y2="88494"/>
                        <a14:foregroundMark x1="24744" y1="88494" x2="51943" y2="92887"/>
                        <a14:foregroundMark x1="51943" y1="92887" x2="79755" y2="83054"/>
                        <a14:foregroundMark x1="79755" y1="83054" x2="87117" y2="63389"/>
                        <a14:foregroundMark x1="87117" y1="63389" x2="85890" y2="36611"/>
                        <a14:foregroundMark x1="85890" y1="36611" x2="82004" y2="22594"/>
                        <a14:foregroundMark x1="82004" y1="22594" x2="68712" y2="12552"/>
                        <a14:foregroundMark x1="68712" y1="12552" x2="33538" y2="7322"/>
                        <a14:foregroundMark x1="21268" y1="31172" x2="7771" y2="40795"/>
                        <a14:foregroundMark x1="7771" y1="40795" x2="5521" y2="52929"/>
                        <a14:foregroundMark x1="5521" y1="52929" x2="6953" y2="64226"/>
                        <a14:foregroundMark x1="6953" y1="64226" x2="14519" y2="72385"/>
                        <a14:foregroundMark x1="14519" y1="72385" x2="23517" y2="56276"/>
                        <a14:foregroundMark x1="23517" y1="56276" x2="25767" y2="35146"/>
                        <a14:foregroundMark x1="25767" y1="35146" x2="19223" y2="28661"/>
                        <a14:foregroundMark x1="67894" y1="38075" x2="57055" y2="43096"/>
                        <a14:foregroundMark x1="57055" y1="43096" x2="59100" y2="41423"/>
                        <a14:foregroundMark x1="65644" y1="44770" x2="61554" y2="43933"/>
                        <a14:foregroundMark x1="25767" y1="93515" x2="44581" y2="97699"/>
                        <a14:foregroundMark x1="44581" y1="97699" x2="56851" y2="97280"/>
                        <a14:foregroundMark x1="56851" y1="97280" x2="65235" y2="91004"/>
                        <a14:foregroundMark x1="75460" y1="82218" x2="86503" y2="73222"/>
                        <a14:foregroundMark x1="86503" y1="73222" x2="86912" y2="70293"/>
                        <a14:foregroundMark x1="79141" y1="82845" x2="79959" y2="832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334164" y="2951765"/>
            <a:ext cx="711232" cy="6952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5911CC-D714-36C6-08E8-A5724958A7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815" b="89970" l="9265" r="89457">
                        <a14:foregroundMark x1="30245" y1="70176" x2="34185" y2="66869"/>
                        <a14:foregroundMark x1="36422" y1="10334" x2="60064" y2="8815"/>
                        <a14:foregroundMark x1="60064" y1="8815" x2="79233" y2="27052"/>
                        <a14:foregroundMark x1="79233" y1="27052" x2="81568" y2="33272"/>
                        <a14:foregroundMark x1="81849" y1="62032" x2="75022" y2="79451"/>
                        <a14:backgroundMark x1="31310" y1="12462" x2="20128" y2="26140"/>
                        <a14:backgroundMark x1="20128" y1="26140" x2="25559" y2="77508"/>
                        <a14:backgroundMark x1="25559" y1="77508" x2="22045" y2="86930"/>
                        <a14:backgroundMark x1="10863" y1="39514" x2="14696" y2="83587"/>
                        <a14:backgroundMark x1="14696" y1="83587" x2="12780" y2="89666"/>
                        <a14:backgroundMark x1="12780" y1="36778" x2="16613" y2="31915"/>
                        <a14:backgroundMark x1="24601" y1="72644" x2="30671" y2="92705"/>
                        <a14:backgroundMark x1="32268" y1="83587" x2="30032" y2="78116"/>
                        <a14:backgroundMark x1="27796" y1="58967" x2="26198" y2="25836"/>
                        <a14:backgroundMark x1="84984" y1="32827" x2="87540" y2="50456"/>
                        <a14:backgroundMark x1="87540" y1="50456" x2="84345" y2="62614"/>
                        <a14:backgroundMark x1="84665" y1="33739" x2="75719" y2="10334"/>
                        <a14:backgroundMark x1="22684" y1="26444" x2="34185" y2="13070"/>
                        <a14:backgroundMark x1="34185" y1="13070" x2="35463" y2="9422"/>
                        <a14:backgroundMark x1="6709" y1="60790" x2="19489" y2="93313"/>
                        <a14:backgroundMark x1="75719" y1="87538" x2="81470" y2="75380"/>
                        <a14:backgroundMark x1="72204" y1="85106" x2="80192" y2="75988"/>
                        <a14:backgroundMark x1="73482" y1="81459" x2="74441" y2="79331"/>
                        <a14:backgroundMark x1="74121" y1="88450" x2="68051" y2="85410"/>
                        <a14:backgroundMark x1="29073" y1="62006" x2="28435" y2="510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491844">
            <a:off x="8427259" y="3239233"/>
            <a:ext cx="638255" cy="6708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410807D-56A5-403A-21B0-9226F659DC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815" b="89970" l="9265" r="89457">
                        <a14:foregroundMark x1="30245" y1="70176" x2="34185" y2="66869"/>
                        <a14:foregroundMark x1="36422" y1="10334" x2="60064" y2="8815"/>
                        <a14:foregroundMark x1="60064" y1="8815" x2="79233" y2="27052"/>
                        <a14:foregroundMark x1="79233" y1="27052" x2="81568" y2="33272"/>
                        <a14:foregroundMark x1="81849" y1="62032" x2="75022" y2="79451"/>
                        <a14:backgroundMark x1="31310" y1="12462" x2="20128" y2="26140"/>
                        <a14:backgroundMark x1="20128" y1="26140" x2="25559" y2="77508"/>
                        <a14:backgroundMark x1="25559" y1="77508" x2="22045" y2="86930"/>
                        <a14:backgroundMark x1="10863" y1="39514" x2="14696" y2="83587"/>
                        <a14:backgroundMark x1="14696" y1="83587" x2="12780" y2="89666"/>
                        <a14:backgroundMark x1="12780" y1="36778" x2="16613" y2="31915"/>
                        <a14:backgroundMark x1="24601" y1="72644" x2="30671" y2="92705"/>
                        <a14:backgroundMark x1="32268" y1="83587" x2="30032" y2="78116"/>
                        <a14:backgroundMark x1="27796" y1="58967" x2="26198" y2="25836"/>
                        <a14:backgroundMark x1="84984" y1="32827" x2="87540" y2="50456"/>
                        <a14:backgroundMark x1="87540" y1="50456" x2="84345" y2="62614"/>
                        <a14:backgroundMark x1="84665" y1="33739" x2="75719" y2="10334"/>
                        <a14:backgroundMark x1="22684" y1="26444" x2="34185" y2="13070"/>
                        <a14:backgroundMark x1="34185" y1="13070" x2="35463" y2="9422"/>
                        <a14:backgroundMark x1="6709" y1="60790" x2="19489" y2="93313"/>
                        <a14:backgroundMark x1="75719" y1="87538" x2="81470" y2="75380"/>
                        <a14:backgroundMark x1="72204" y1="85106" x2="80192" y2="75988"/>
                        <a14:backgroundMark x1="73482" y1="81459" x2="74441" y2="79331"/>
                        <a14:backgroundMark x1="74121" y1="88450" x2="68051" y2="85410"/>
                        <a14:backgroundMark x1="29073" y1="62006" x2="28435" y2="510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47494">
            <a:off x="9498255" y="2941241"/>
            <a:ext cx="486566" cy="5114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69F92C5-0A78-0AE3-8ADF-F1B0057A63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815" b="89970" l="9265" r="89457">
                        <a14:foregroundMark x1="30245" y1="70176" x2="34185" y2="66869"/>
                        <a14:foregroundMark x1="36422" y1="10334" x2="60064" y2="8815"/>
                        <a14:foregroundMark x1="60064" y1="8815" x2="79233" y2="27052"/>
                        <a14:foregroundMark x1="79233" y1="27052" x2="81568" y2="33272"/>
                        <a14:foregroundMark x1="81849" y1="62032" x2="75022" y2="79451"/>
                        <a14:backgroundMark x1="31310" y1="12462" x2="20128" y2="26140"/>
                        <a14:backgroundMark x1="20128" y1="26140" x2="25559" y2="77508"/>
                        <a14:backgroundMark x1="25559" y1="77508" x2="22045" y2="86930"/>
                        <a14:backgroundMark x1="10863" y1="39514" x2="14696" y2="83587"/>
                        <a14:backgroundMark x1="14696" y1="83587" x2="12780" y2="89666"/>
                        <a14:backgroundMark x1="12780" y1="36778" x2="16613" y2="31915"/>
                        <a14:backgroundMark x1="24601" y1="72644" x2="30671" y2="92705"/>
                        <a14:backgroundMark x1="32268" y1="83587" x2="30032" y2="78116"/>
                        <a14:backgroundMark x1="27796" y1="58967" x2="26198" y2="25836"/>
                        <a14:backgroundMark x1="84984" y1="32827" x2="87540" y2="50456"/>
                        <a14:backgroundMark x1="87540" y1="50456" x2="84345" y2="62614"/>
                        <a14:backgroundMark x1="84665" y1="33739" x2="75719" y2="10334"/>
                        <a14:backgroundMark x1="22684" y1="26444" x2="34185" y2="13070"/>
                        <a14:backgroundMark x1="34185" y1="13070" x2="35463" y2="9422"/>
                        <a14:backgroundMark x1="6709" y1="60790" x2="19489" y2="93313"/>
                        <a14:backgroundMark x1="75719" y1="87538" x2="81470" y2="75380"/>
                        <a14:backgroundMark x1="72204" y1="85106" x2="80192" y2="75988"/>
                        <a14:backgroundMark x1="73482" y1="81459" x2="74441" y2="79331"/>
                        <a14:backgroundMark x1="74121" y1="88450" x2="68051" y2="85410"/>
                        <a14:backgroundMark x1="29073" y1="62006" x2="28435" y2="510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9178712" flipH="1">
            <a:off x="6640323" y="500395"/>
            <a:ext cx="1517379" cy="159494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A25A828-4847-0FBA-8C1A-4C1434CD5F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815" b="89970" l="9265" r="89457">
                        <a14:foregroundMark x1="30245" y1="70176" x2="34185" y2="66869"/>
                        <a14:foregroundMark x1="36422" y1="10334" x2="60064" y2="8815"/>
                        <a14:foregroundMark x1="60064" y1="8815" x2="79233" y2="27052"/>
                        <a14:foregroundMark x1="79233" y1="27052" x2="81568" y2="33272"/>
                        <a14:foregroundMark x1="81849" y1="62032" x2="75022" y2="79451"/>
                        <a14:backgroundMark x1="31310" y1="12462" x2="20128" y2="26140"/>
                        <a14:backgroundMark x1="20128" y1="26140" x2="25559" y2="77508"/>
                        <a14:backgroundMark x1="25559" y1="77508" x2="22045" y2="86930"/>
                        <a14:backgroundMark x1="10863" y1="39514" x2="14696" y2="83587"/>
                        <a14:backgroundMark x1="14696" y1="83587" x2="12780" y2="89666"/>
                        <a14:backgroundMark x1="12780" y1="36778" x2="16613" y2="31915"/>
                        <a14:backgroundMark x1="24601" y1="72644" x2="30671" y2="92705"/>
                        <a14:backgroundMark x1="32268" y1="83587" x2="30032" y2="78116"/>
                        <a14:backgroundMark x1="27796" y1="58967" x2="26198" y2="25836"/>
                        <a14:backgroundMark x1="84984" y1="32827" x2="87540" y2="50456"/>
                        <a14:backgroundMark x1="87540" y1="50456" x2="84345" y2="62614"/>
                        <a14:backgroundMark x1="84665" y1="33739" x2="75719" y2="10334"/>
                        <a14:backgroundMark x1="22684" y1="26444" x2="34185" y2="13070"/>
                        <a14:backgroundMark x1="34185" y1="13070" x2="35463" y2="9422"/>
                        <a14:backgroundMark x1="6709" y1="60790" x2="19489" y2="93313"/>
                        <a14:backgroundMark x1="75719" y1="87538" x2="81470" y2="75380"/>
                        <a14:backgroundMark x1="72204" y1="85106" x2="80192" y2="75988"/>
                        <a14:backgroundMark x1="73482" y1="81459" x2="74441" y2="79331"/>
                        <a14:backgroundMark x1="74121" y1="88450" x2="68051" y2="85410"/>
                        <a14:backgroundMark x1="29073" y1="62006" x2="28435" y2="510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81612" y="1958008"/>
            <a:ext cx="750968" cy="78935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666970F-5E60-A206-6CFF-DF23E86F3B7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67985" y="646600"/>
            <a:ext cx="609685" cy="1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61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13254"/>
            <a:ext cx="10363200" cy="914402"/>
          </a:xfrm>
        </p:spPr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Introduction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914400" y="1688125"/>
            <a:ext cx="6705600" cy="4120810"/>
          </a:xfrm>
        </p:spPr>
        <p:txBody>
          <a:bodyPr/>
          <a:lstStyle/>
          <a:p>
            <a:r>
              <a:rPr lang="en-US" sz="2000" dirty="0"/>
              <a:t>Dungeons &amp; Dragons (D&amp;D) is a tabletop roleplaying game.</a:t>
            </a:r>
            <a:endParaRPr lang="en-US" sz="1600" dirty="0"/>
          </a:p>
          <a:p>
            <a:pPr lvl="1"/>
            <a:r>
              <a:rPr lang="en-US" sz="1600" dirty="0"/>
              <a:t>Combat encounters consist of an enemy (monster) and player characters (PCs). The PCs want to defeat the monster and remain alive themselves. The success of their actions is determined by a dice roll.</a:t>
            </a:r>
          </a:p>
          <a:p>
            <a:pPr lvl="1"/>
            <a:r>
              <a:rPr lang="en-US" sz="1600" dirty="0"/>
              <a:t>General process for a combat encounter: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Player moves their PC on the battle-map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Player chooses an action to perform (weapon attack, health potion, etc.)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Player rolls required dice to determine the outcome of that action</a:t>
            </a:r>
          </a:p>
          <a:p>
            <a:pPr lvl="1">
              <a:buNone/>
            </a:pPr>
            <a:endParaRPr lang="en-US" sz="1600" dirty="0"/>
          </a:p>
          <a:p>
            <a:pPr lvl="1">
              <a:buNone/>
            </a:pPr>
            <a:r>
              <a:rPr lang="en-US" sz="1600" dirty="0"/>
              <a:t>Motivation: Given a dynamic combat scenario, what are the optimal actions to take to ensure that you don’t kill your character?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BFB825-285D-4FB4-47BF-B0A5087F17F9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3"/>
          <a:stretch>
            <a:fillRect/>
          </a:stretch>
        </p:blipFill>
        <p:spPr>
          <a:xfrm>
            <a:off x="7935448" y="1688125"/>
            <a:ext cx="3894852" cy="2233880"/>
          </a:xfrm>
        </p:spPr>
      </p:pic>
      <p:sp>
        <p:nvSpPr>
          <p:cNvPr id="10" name="Text Placeholder 9"/>
          <p:cNvSpPr>
            <a:spLocks noGrp="1"/>
          </p:cNvSpPr>
          <p:nvPr>
            <p:ph type="body" idx="28"/>
          </p:nvPr>
        </p:nvSpPr>
        <p:spPr>
          <a:xfrm>
            <a:off x="914400" y="476296"/>
            <a:ext cx="10363200" cy="451948"/>
          </a:xfrm>
        </p:spPr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19AACF-7B35-8340-8D31-8C291A22EC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6012694"/>
            <a:ext cx="6705600" cy="583493"/>
          </a:xfrm>
        </p:spPr>
        <p:txBody>
          <a:bodyPr/>
          <a:lstStyle/>
          <a:p>
            <a:r>
              <a:rPr lang="en-US" dirty="0">
                <a:solidFill>
                  <a:srgbClr val="CEC9B5"/>
                </a:solidFill>
              </a:rPr>
              <a:t>https://www.reddit.com/r/DungeonsAndDragons/comments/nozopn/free_vtt_token_generator_and_battle_maps_for_your/</a:t>
            </a:r>
          </a:p>
          <a:p>
            <a:r>
              <a:rPr lang="en-US" dirty="0">
                <a:solidFill>
                  <a:srgbClr val="CEC9B5"/>
                </a:solidFill>
              </a:rPr>
              <a:t>https://www.etsy.com/listing/813121763/bundle-dnd-dice-svg-dungeons-and-dragons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9B0C1-38E3-00F8-D179-323621572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5448" y="4083002"/>
            <a:ext cx="3894852" cy="242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879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Footer information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D&amp;D Combat → Problem Constraints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D&amp;D Optimal Combat Encounter</a:t>
            </a: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3819946"/>
              </p:ext>
            </p:extLst>
          </p:nvPr>
        </p:nvGraphicFramePr>
        <p:xfrm>
          <a:off x="770467" y="1577389"/>
          <a:ext cx="10651066" cy="5014888"/>
        </p:xfrm>
        <a:graphic>
          <a:graphicData uri="http://schemas.openxmlformats.org/drawingml/2006/table">
            <a:tbl>
              <a:tblPr>
                <a:tableStyleId>{68D230F3-CF80-4859-8CE7-A43EE81993B5}</a:tableStyleId>
              </a:tblPr>
              <a:tblGrid>
                <a:gridCol w="5325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255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4968"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Franklin Gothic Demi Cond" panose="020B0706030402020204" pitchFamily="34" charset="0"/>
                        </a:rPr>
                        <a:t>D&amp;D 5e Combat Rules</a:t>
                      </a:r>
                    </a:p>
                  </a:txBody>
                  <a:tcPr marL="103858" marR="207717" marT="83087" marB="83087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Franklin Gothic Demi Cond" panose="020B0706030402020204" pitchFamily="34" charset="0"/>
                        </a:rPr>
                        <a:t>D&amp;D Combat for Dynamic Programming</a:t>
                      </a:r>
                    </a:p>
                  </a:txBody>
                  <a:tcPr marL="103858" marR="207717" marT="83087" marB="83087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bg2"/>
                      </a:fgClr>
                      <a:bgClr>
                        <a:schemeClr val="tx2">
                          <a:lumMod val="20000"/>
                          <a:lumOff val="80000"/>
                        </a:schemeClr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PCs can move at any point in their turn</a:t>
                      </a:r>
                    </a:p>
                  </a:txBody>
                  <a:tcPr marL="103858" marR="207717" marT="207717" marB="207717">
                    <a:lnT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 moves at the start of their turn</a:t>
                      </a:r>
                    </a:p>
                  </a:txBody>
                  <a:tcPr marL="103858" marR="207717" marT="207717" marB="207717">
                    <a:lnT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dkUpDiag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82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PCs can move an amount equal to their “movement speed” per turn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 moves one grid block per turn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58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PCs get a “bonus action” to allow them to cast spells, use class features, etc. 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 only gets one action (melee or ranged attack) and no bonus action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9720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“Natural 20” is a critical strike + automatic hit, and a “Natural 1” is a critical fail + automatic miss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Natural 20 and Natural 1 rolls count as a regular success/fail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9720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 can interact with the environment (set traps, tie ropes, etc.)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Environment is flat, boundless, and has no objects to interact with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270928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1987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5"/>
          </p:nvPr>
        </p:nvSpPr>
        <p:spPr>
          <a:xfrm>
            <a:off x="914400" y="1563166"/>
            <a:ext cx="4803648" cy="4537806"/>
          </a:xfrm>
        </p:spPr>
        <p:txBody>
          <a:bodyPr/>
          <a:lstStyle/>
          <a:p>
            <a:pPr>
              <a:buNone/>
            </a:pPr>
            <a:r>
              <a:rPr lang="en-US" sz="1800" b="1" i="0" dirty="0"/>
              <a:t>D&amp;D Combat for DP Ruleset:</a:t>
            </a:r>
          </a:p>
          <a:p>
            <a:pPr lvl="3"/>
            <a:r>
              <a:rPr lang="en-US" sz="1600" dirty="0"/>
              <a:t>1 monster, 1 player character</a:t>
            </a:r>
          </a:p>
          <a:p>
            <a:pPr lvl="4"/>
            <a:r>
              <a:rPr lang="en-US" sz="1600" dirty="0"/>
              <a:t>Same weapon dice, health, and movement</a:t>
            </a:r>
          </a:p>
          <a:p>
            <a:pPr lvl="3"/>
            <a:r>
              <a:rPr lang="en-US" sz="1600" dirty="0"/>
              <a:t>Movement:</a:t>
            </a:r>
          </a:p>
          <a:p>
            <a:pPr lvl="4"/>
            <a:r>
              <a:rPr lang="en-US" sz="1600" dirty="0"/>
              <a:t>PC will move at the start of its turn, then perform an action</a:t>
            </a:r>
          </a:p>
          <a:p>
            <a:pPr lvl="4"/>
            <a:r>
              <a:rPr lang="en-US" sz="1600" dirty="0"/>
              <a:t>Monster will always move toward the player</a:t>
            </a:r>
          </a:p>
          <a:p>
            <a:pPr lvl="4"/>
            <a:r>
              <a:rPr lang="en-US" sz="1600" dirty="0"/>
              <a:t>Movement includes up, down, left, right</a:t>
            </a:r>
          </a:p>
          <a:p>
            <a:pPr lvl="3"/>
            <a:r>
              <a:rPr lang="en-US" sz="1600" dirty="0"/>
              <a:t>Combat:</a:t>
            </a:r>
          </a:p>
          <a:p>
            <a:pPr lvl="4"/>
            <a:r>
              <a:rPr lang="en-US" sz="1600" dirty="0"/>
              <a:t>PC and monster can perform one melee or ranged attack per turn</a:t>
            </a:r>
          </a:p>
          <a:p>
            <a:pPr lvl="4"/>
            <a:r>
              <a:rPr lang="en-US" sz="1600" dirty="0"/>
              <a:t>PC can perform one heal action, monster cannot heal</a:t>
            </a:r>
          </a:p>
          <a:p>
            <a:pPr lvl="4"/>
            <a:r>
              <a:rPr lang="en-US" sz="1600" dirty="0"/>
              <a:t>PC and monster can choose to do nothing on their turn</a:t>
            </a:r>
          </a:p>
          <a:p>
            <a:pPr marL="169862" lvl="4" indent="0">
              <a:buNone/>
            </a:pPr>
            <a:endParaRPr lang="en-US" sz="1600" dirty="0"/>
          </a:p>
          <a:p>
            <a:pPr lvl="4"/>
            <a:endParaRPr lang="en-US" sz="1800" dirty="0"/>
          </a:p>
          <a:p>
            <a:pPr lvl="5"/>
            <a:endParaRPr lang="en-US" sz="1800" dirty="0"/>
          </a:p>
          <a:p>
            <a:pPr lvl="5">
              <a:buNone/>
            </a:pPr>
            <a:endParaRPr lang="en-US" sz="1800" dirty="0"/>
          </a:p>
          <a:p>
            <a:pPr lvl="5">
              <a:buNone/>
            </a:pPr>
            <a:endParaRPr lang="en-US" sz="1800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Footer information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Problem Formulation (add more math?)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BA7399-41F2-6142-B7DE-CE3EEAB169B8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EBB459-8AE9-B16D-0E7A-12BB044C4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644" y="1563166"/>
            <a:ext cx="6165580" cy="2469338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A46FBCE3-D8B4-974F-7D90-835225505D83}"/>
              </a:ext>
            </a:extLst>
          </p:cNvPr>
          <p:cNvSpPr txBox="1">
            <a:spLocks/>
          </p:cNvSpPr>
          <p:nvPr/>
        </p:nvSpPr>
        <p:spPr>
          <a:xfrm>
            <a:off x="6004560" y="4528882"/>
            <a:ext cx="4803648" cy="140299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​"/>
              <a:defRPr sz="2400" b="0" i="1" kern="1200">
                <a:solidFill>
                  <a:srgbClr val="C95C3A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9863" indent="-1698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46075" indent="-17621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9pPr>
          </a:lstStyle>
          <a:p>
            <a:pPr lvl="3"/>
            <a:r>
              <a:rPr lang="en-US" sz="1600"/>
              <a:t>No </a:t>
            </a:r>
            <a:r>
              <a:rPr lang="en-US" sz="1600" dirty="0"/>
              <a:t>a</a:t>
            </a:r>
            <a:r>
              <a:rPr lang="en-US" sz="1600"/>
              <a:t>bility </a:t>
            </a:r>
            <a:r>
              <a:rPr lang="en-US" sz="1600" dirty="0"/>
              <a:t>modifiers for PC or monster</a:t>
            </a:r>
          </a:p>
          <a:p>
            <a:pPr lvl="4"/>
            <a:r>
              <a:rPr lang="en-US" sz="1600" dirty="0"/>
              <a:t>Dice roll +0 for melee and ranged attacks</a:t>
            </a:r>
          </a:p>
          <a:p>
            <a:pPr lvl="3"/>
            <a:r>
              <a:rPr lang="en-US" sz="1600" dirty="0"/>
              <a:t>Attack ranges:</a:t>
            </a:r>
          </a:p>
          <a:p>
            <a:pPr lvl="4"/>
            <a:r>
              <a:rPr lang="en-US" sz="1600" dirty="0"/>
              <a:t>Melee: 1 block</a:t>
            </a:r>
          </a:p>
          <a:p>
            <a:pPr lvl="4"/>
            <a:r>
              <a:rPr lang="en-US" sz="1600" dirty="0"/>
              <a:t>Ranged: 2 blocks</a:t>
            </a:r>
          </a:p>
          <a:p>
            <a:pPr lvl="4"/>
            <a:endParaRPr lang="en-US" sz="1600" dirty="0"/>
          </a:p>
          <a:p>
            <a:pPr marL="169862" lvl="4" indent="0">
              <a:buFont typeface="Wingdings" panose="05000000000000000000" pitchFamily="2" charset="2"/>
              <a:buNone/>
            </a:pPr>
            <a:endParaRPr lang="en-US" sz="1600" dirty="0"/>
          </a:p>
          <a:p>
            <a:pPr lvl="4"/>
            <a:endParaRPr lang="en-US" sz="1800" dirty="0"/>
          </a:p>
          <a:p>
            <a:pPr lvl="5"/>
            <a:endParaRPr lang="en-US" sz="1800" dirty="0"/>
          </a:p>
          <a:p>
            <a:pPr lvl="5">
              <a:buFont typeface="Arial" panose="020B0604020202020204" pitchFamily="34" charset="0"/>
              <a:buNone/>
            </a:pPr>
            <a:endParaRPr lang="en-US" sz="1800" dirty="0"/>
          </a:p>
          <a:p>
            <a:pPr lvl="5">
              <a:buFont typeface="Arial" panose="020B0604020202020204" pitchFamily="34" charset="0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1753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13254"/>
            <a:ext cx="10363200" cy="914402"/>
          </a:xfrm>
        </p:spPr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Model Formulation or maybe more math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914400" y="1688125"/>
            <a:ext cx="3858768" cy="4120810"/>
          </a:xfrm>
        </p:spPr>
        <p:txBody>
          <a:bodyPr/>
          <a:lstStyle/>
          <a:p>
            <a:pPr lvl="1"/>
            <a:r>
              <a:rPr lang="en-US" sz="1600" dirty="0"/>
              <a:t>The states of the system include:	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/>
              <a:t>Current position of PC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/>
              <a:t>Current position of monster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/>
              <a:t>Current HP of PC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/>
              <a:t>Current HP of monster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/>
              <a:t>Potion availability (PC only)</a:t>
            </a:r>
          </a:p>
          <a:p>
            <a:pPr lvl="1">
              <a:buNone/>
            </a:pPr>
            <a:r>
              <a:rPr lang="en-US" sz="1600" dirty="0"/>
              <a:t>The inputs to the system include: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PC Direction of movement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PC Melee attack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PC Ranged attack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PC heal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Nothing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28"/>
          </p:nvPr>
        </p:nvSpPr>
        <p:spPr>
          <a:xfrm>
            <a:off x="914400" y="476296"/>
            <a:ext cx="10363200" cy="451948"/>
          </a:xfrm>
        </p:spPr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CA15CF0-559B-2F7F-8F5F-9EAC804894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9F6D602-8524-58DC-B18A-F81EB1CE2557}"/>
              </a:ext>
            </a:extLst>
          </p:cNvPr>
          <p:cNvSpPr txBox="1">
            <a:spLocks/>
          </p:cNvSpPr>
          <p:nvPr/>
        </p:nvSpPr>
        <p:spPr>
          <a:xfrm>
            <a:off x="7619998" y="1688125"/>
            <a:ext cx="3858768" cy="41208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​"/>
              <a:defRPr sz="2400" b="0" i="1" kern="1200">
                <a:solidFill>
                  <a:srgbClr val="C95C3A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9863" indent="-1698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46075" indent="-17621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9pPr>
          </a:lstStyle>
          <a:p>
            <a:pPr lvl="1"/>
            <a:r>
              <a:rPr lang="en-US" sz="1600" dirty="0"/>
              <a:t>The dice used are d4, d6, d8, and d20 dice. These create the stochastic disturbance in the system. The success or failure of the input is defined as: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>
              <a:buFont typeface="Arial" panose="020B0604020202020204" pitchFamily="34" charset="0"/>
              <a:buNone/>
            </a:pPr>
            <a:r>
              <a:rPr lang="en-US" sz="1600" dirty="0"/>
              <a:t>The monster’s inputs are state-dependent in that it will always try to move toward the PC. It will always use a melee attack if it’s close enough, and a ranged attack if it’s further away.</a:t>
            </a:r>
          </a:p>
          <a:p>
            <a:pPr lvl="1">
              <a:buFont typeface="Arial" panose="020B0604020202020204" pitchFamily="34" charset="0"/>
              <a:buNone/>
            </a:pPr>
            <a:r>
              <a:rPr lang="en-US" sz="1600" dirty="0"/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C7C7016-77AB-ABC9-7150-6EC9A3A28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3039" y="2133016"/>
            <a:ext cx="3905795" cy="109552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1A1534F-A2B0-5813-D0F2-9E07550729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0" y="2793133"/>
            <a:ext cx="4477375" cy="6382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15BFBD4-443A-D344-A6B9-4F29412E6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2403" y="4271055"/>
            <a:ext cx="2181529" cy="49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935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68EDC18-AC67-D93B-CCE9-1E4AB04B19E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sz="1800" i="0" dirty="0">
                <a:solidFill>
                  <a:schemeClr val="tx1"/>
                </a:solidFill>
              </a:rPr>
              <a:t>1. Define Markov Chains from given problem parameters</a:t>
            </a:r>
          </a:p>
          <a:p>
            <a:r>
              <a:rPr lang="en-US" sz="1800" i="0" dirty="0">
                <a:solidFill>
                  <a:schemeClr val="tx1"/>
                </a:solidFill>
              </a:rPr>
              <a:t>2. Update the Markov probability matrices for each input at each location in the grid</a:t>
            </a:r>
          </a:p>
          <a:p>
            <a:r>
              <a:rPr lang="en-US" sz="1800" i="0" dirty="0">
                <a:solidFill>
                  <a:schemeClr val="tx1"/>
                </a:solidFill>
              </a:rPr>
              <a:t>3. Simulate the system with an “infinite” time horizon and update the system at every time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E3129-C8A5-2D52-5228-AAF3424DDD31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Math? Maybe talk about the complexity of increasing HP values, movement directions, etc.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D891E4-E8CE-5998-2BA8-309103B105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B842034-0BBA-D0B4-78DF-F902EEAF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Dynamic Programming Process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1A99CA-5CF4-A3DD-C7D4-D60A49397C96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568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Monte Carlo Simulation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1F65D58-E189-60E3-4925-F325FB4859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FCE7064-F188-D5EF-D3BE-9BF3AA6DC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000" y="1487699"/>
            <a:ext cx="7752399" cy="444721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A83878D-1FD9-E980-B8EB-C2131E669F97}"/>
              </a:ext>
            </a:extLst>
          </p:cNvPr>
          <p:cNvSpPr txBox="1"/>
          <p:nvPr/>
        </p:nvSpPr>
        <p:spPr>
          <a:xfrm>
            <a:off x="8475406" y="1622323"/>
            <a:ext cx="2979175" cy="6347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Text here explaining good things about the fun chart</a:t>
            </a:r>
          </a:p>
        </p:txBody>
      </p:sp>
    </p:spTree>
    <p:extLst>
      <p:ext uri="{BB962C8B-B14F-4D97-AF65-F5344CB8AC3E}">
        <p14:creationId xmlns:p14="http://schemas.microsoft.com/office/powerpoint/2010/main" val="4105858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4"/>
          </p:nvPr>
        </p:nvSpPr>
        <p:spPr>
          <a:xfrm>
            <a:off x="914400" y="6544368"/>
            <a:ext cx="6705600" cy="167931"/>
          </a:xfrm>
          <a:ln>
            <a:noFill/>
          </a:ln>
        </p:spPr>
        <p:txBody>
          <a:bodyPr anchor="ctr"/>
          <a:lstStyle/>
          <a:p>
            <a:r>
              <a:rPr lang="en-US" dirty="0"/>
              <a:t>Footer information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914400" y="923084"/>
            <a:ext cx="10363200" cy="914402"/>
          </a:xfrm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Comparison: Human vs. Dynamic Program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BE3E03-461F-D146-8EA1-3939FD93EDF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801309"/>
      </p:ext>
    </p:extLst>
  </p:cSld>
  <p:clrMapOvr>
    <a:masterClrMapping/>
  </p:clrMapOvr>
</p:sld>
</file>

<file path=ppt/theme/theme1.xml><?xml version="1.0" encoding="utf-8"?>
<a:theme xmlns:a="http://schemas.openxmlformats.org/drawingml/2006/main" name="Sophisticated Business">
  <a:themeElements>
    <a:clrScheme name="UTD 2019 Colors">
      <a:dk1>
        <a:srgbClr val="000000"/>
      </a:dk1>
      <a:lt1>
        <a:srgbClr val="FFFFFF"/>
      </a:lt1>
      <a:dk2>
        <a:srgbClr val="414141"/>
      </a:dk2>
      <a:lt2>
        <a:srgbClr val="E7E6E6"/>
      </a:lt2>
      <a:accent1>
        <a:srgbClr val="E87500"/>
      </a:accent1>
      <a:accent2>
        <a:srgbClr val="69BD28"/>
      </a:accent2>
      <a:accent3>
        <a:srgbClr val="00A0DE"/>
      </a:accent3>
      <a:accent4>
        <a:srgbClr val="FFB611"/>
      </a:accent4>
      <a:accent5>
        <a:srgbClr val="154734"/>
      </a:accent5>
      <a:accent6>
        <a:srgbClr val="5FE0B7"/>
      </a:accent6>
      <a:hlink>
        <a:srgbClr val="C8C8C8"/>
      </a:hlink>
      <a:folHlink>
        <a:srgbClr val="808080"/>
      </a:folHlink>
    </a:clrScheme>
    <a:fontScheme name="Sophisticated Business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wrap="none" lIns="228600" tIns="228600" rIns="228600" bIns="228600" rtlCol="0" anchor="ctr">
        <a:noAutofit/>
      </a:bodyPr>
      <a:lstStyle>
        <a:defPPr algn="ctr">
          <a:defRPr sz="1400" dirty="0" smtClean="0">
            <a:solidFill>
              <a:schemeClr val="bg1"/>
            </a:solidFill>
            <a:latin typeface="Franklin Gothic Demi Cond" panose="020B07060304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20000"/>
          </a:lnSpc>
          <a:defRPr dirty="0">
            <a:solidFill>
              <a:schemeClr val="tx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Sophisticated Business">
      <a:dk1>
        <a:sysClr val="windowText" lastClr="000000"/>
      </a:dk1>
      <a:lt1>
        <a:sysClr val="window" lastClr="FFFFFF"/>
      </a:lt1>
      <a:dk2>
        <a:srgbClr val="897C57"/>
      </a:dk2>
      <a:lt2>
        <a:srgbClr val="FFFFFF"/>
      </a:lt2>
      <a:accent1>
        <a:srgbClr val="3C8689"/>
      </a:accent1>
      <a:accent2>
        <a:srgbClr val="E2BA41"/>
      </a:accent2>
      <a:accent3>
        <a:srgbClr val="C8904D"/>
      </a:accent3>
      <a:accent4>
        <a:srgbClr val="66AF9E"/>
      </a:accent4>
      <a:accent5>
        <a:srgbClr val="897C57"/>
      </a:accent5>
      <a:accent6>
        <a:srgbClr val="AF9D66"/>
      </a:accent6>
      <a:hlink>
        <a:srgbClr val="3C8689"/>
      </a:hlink>
      <a:folHlink>
        <a:srgbClr val="897C57"/>
      </a:folHlink>
    </a:clrScheme>
    <a:fontScheme name="Sophisticated Business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ophisticated Business">
      <a:dk1>
        <a:sysClr val="windowText" lastClr="000000"/>
      </a:dk1>
      <a:lt1>
        <a:sysClr val="window" lastClr="FFFFFF"/>
      </a:lt1>
      <a:dk2>
        <a:srgbClr val="897C57"/>
      </a:dk2>
      <a:lt2>
        <a:srgbClr val="FFFFFF"/>
      </a:lt2>
      <a:accent1>
        <a:srgbClr val="3C8689"/>
      </a:accent1>
      <a:accent2>
        <a:srgbClr val="E2BA41"/>
      </a:accent2>
      <a:accent3>
        <a:srgbClr val="C8904D"/>
      </a:accent3>
      <a:accent4>
        <a:srgbClr val="66AF9E"/>
      </a:accent4>
      <a:accent5>
        <a:srgbClr val="897C57"/>
      </a:accent5>
      <a:accent6>
        <a:srgbClr val="AF9D66"/>
      </a:accent6>
      <a:hlink>
        <a:srgbClr val="3C8689"/>
      </a:hlink>
      <a:folHlink>
        <a:srgbClr val="897C57"/>
      </a:folHlink>
    </a:clrScheme>
    <a:fontScheme name="Sophisticated Business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4670</TotalTime>
  <Words>858</Words>
  <Application>Microsoft Office PowerPoint</Application>
  <PresentationFormat>Widescreen</PresentationFormat>
  <Paragraphs>117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Franklin Gothic Book</vt:lpstr>
      <vt:lpstr>Franklin Gothic Demi Cond</vt:lpstr>
      <vt:lpstr>Georgia</vt:lpstr>
      <vt:lpstr>Wingdings</vt:lpstr>
      <vt:lpstr>Sophisticated Business</vt:lpstr>
      <vt:lpstr>D&amp;D Optimal Combat Encounter</vt:lpstr>
      <vt:lpstr>PowerPoint Presentation</vt:lpstr>
      <vt:lpstr>Introduction</vt:lpstr>
      <vt:lpstr>D&amp;D Combat → Problem Constraints</vt:lpstr>
      <vt:lpstr>Problem Formulation (add more math?)</vt:lpstr>
      <vt:lpstr>Model Formulation or maybe more math here</vt:lpstr>
      <vt:lpstr>Dynamic Programming Process</vt:lpstr>
      <vt:lpstr>Monte Carlo Simulation</vt:lpstr>
      <vt:lpstr>Comparison: Human vs. Dynamic Program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Duarte;Inc. 2014</dc:creator>
  <cp:lastModifiedBy>Alyssa Vellucci</cp:lastModifiedBy>
  <cp:revision>190</cp:revision>
  <dcterms:created xsi:type="dcterms:W3CDTF">2014-02-06T21:29:49Z</dcterms:created>
  <dcterms:modified xsi:type="dcterms:W3CDTF">2023-04-26T00:11:55Z</dcterms:modified>
</cp:coreProperties>
</file>

<file path=docProps/thumbnail.jpeg>
</file>